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Lst>
  <p:notesMasterIdLst>
    <p:notesMasterId r:id="rId30"/>
  </p:notesMasterIdLst>
  <p:sldIdLst>
    <p:sldId id="256" r:id="rId2"/>
    <p:sldId id="298" r:id="rId3"/>
    <p:sldId id="299" r:id="rId4"/>
    <p:sldId id="300" r:id="rId5"/>
    <p:sldId id="284" r:id="rId6"/>
    <p:sldId id="281" r:id="rId7"/>
    <p:sldId id="293" r:id="rId8"/>
    <p:sldId id="257" r:id="rId9"/>
    <p:sldId id="278" r:id="rId10"/>
    <p:sldId id="259" r:id="rId11"/>
    <p:sldId id="279" r:id="rId12"/>
    <p:sldId id="280" r:id="rId13"/>
    <p:sldId id="261" r:id="rId14"/>
    <p:sldId id="282" r:id="rId15"/>
    <p:sldId id="264" r:id="rId16"/>
    <p:sldId id="266" r:id="rId17"/>
    <p:sldId id="295" r:id="rId18"/>
    <p:sldId id="294" r:id="rId19"/>
    <p:sldId id="296" r:id="rId20"/>
    <p:sldId id="290" r:id="rId21"/>
    <p:sldId id="286" r:id="rId22"/>
    <p:sldId id="297" r:id="rId23"/>
    <p:sldId id="272" r:id="rId24"/>
    <p:sldId id="289" r:id="rId25"/>
    <p:sldId id="285" r:id="rId26"/>
    <p:sldId id="276" r:id="rId27"/>
    <p:sldId id="288" r:id="rId28"/>
    <p:sldId id="29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D836D-4408-174B-B779-FC3B5A3616C2}" v="9" dt="2021-11-30T17:32:44.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88"/>
    <p:restoredTop sz="87606" autoAdjust="0"/>
  </p:normalViewPr>
  <p:slideViewPr>
    <p:cSldViewPr>
      <p:cViewPr varScale="1">
        <p:scale>
          <a:sx n="107" d="100"/>
          <a:sy n="107" d="100"/>
        </p:scale>
        <p:origin x="148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3.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38"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8ED1DD3A-6586-1144-B210-1A5144E29F1B}"/>
    <pc:docChg chg="undo custSel mod addSld delSld modSld">
      <pc:chgData name="文婷 柴" userId="cc3e45de-2f49-4c89-aeff-00e7b5b5da7e" providerId="ADAL" clId="{8ED1DD3A-6586-1144-B210-1A5144E29F1B}" dt="2020-11-16T11:06:13.089" v="2740" actId="14100"/>
      <pc:docMkLst>
        <pc:docMk/>
      </pc:docMkLst>
      <pc:sldChg chg="addSp delSp modSp mod setBg delDesignElem">
        <pc:chgData name="文婷 柴" userId="cc3e45de-2f49-4c89-aeff-00e7b5b5da7e" providerId="ADAL" clId="{8ED1DD3A-6586-1144-B210-1A5144E29F1B}" dt="2020-11-06T00:07:12.730" v="1873" actId="1076"/>
        <pc:sldMkLst>
          <pc:docMk/>
          <pc:sldMk cId="0" sldId="256"/>
        </pc:sldMkLst>
        <pc:spChg chg="mod">
          <ac:chgData name="文婷 柴" userId="cc3e45de-2f49-4c89-aeff-00e7b5b5da7e" providerId="ADAL" clId="{8ED1DD3A-6586-1144-B210-1A5144E29F1B}" dt="2020-11-06T00:07:12.730" v="1873" actId="1076"/>
          <ac:spMkLst>
            <pc:docMk/>
            <pc:sldMk cId="0" sldId="256"/>
            <ac:spMk id="2" creationId="{00000000-0000-0000-0000-000000000000}"/>
          </ac:spMkLst>
        </pc:spChg>
        <pc:spChg chg="mod">
          <ac:chgData name="文婷 柴" userId="cc3e45de-2f49-4c89-aeff-00e7b5b5da7e" providerId="ADAL" clId="{8ED1DD3A-6586-1144-B210-1A5144E29F1B}" dt="2020-11-06T00:03:34.816" v="1844" actId="26606"/>
          <ac:spMkLst>
            <pc:docMk/>
            <pc:sldMk cId="0" sldId="256"/>
            <ac:spMk id="3" creationId="{00000000-0000-0000-0000-000000000000}"/>
          </ac:spMkLst>
        </pc:spChg>
        <pc:spChg chg="add del">
          <ac:chgData name="文婷 柴" userId="cc3e45de-2f49-4c89-aeff-00e7b5b5da7e" providerId="ADAL" clId="{8ED1DD3A-6586-1144-B210-1A5144E29F1B}" dt="2020-11-06T00:04:19.099" v="1846"/>
          <ac:spMkLst>
            <pc:docMk/>
            <pc:sldMk cId="0" sldId="256"/>
            <ac:spMk id="10" creationId="{AA184731-2495-4C5E-84D7-045E260A3112}"/>
          </ac:spMkLst>
        </pc:spChg>
        <pc:spChg chg="add del">
          <ac:chgData name="文婷 柴" userId="cc3e45de-2f49-4c89-aeff-00e7b5b5da7e" providerId="ADAL" clId="{8ED1DD3A-6586-1144-B210-1A5144E29F1B}" dt="2020-11-06T00:04:19.099" v="1846"/>
          <ac:spMkLst>
            <pc:docMk/>
            <pc:sldMk cId="0" sldId="256"/>
            <ac:spMk id="12" creationId="{1BDA4DC5-9C94-4C6C-A12F-2E0C8D69B477}"/>
          </ac:spMkLst>
        </pc:spChg>
        <pc:grpChg chg="add del">
          <ac:chgData name="文婷 柴" userId="cc3e45de-2f49-4c89-aeff-00e7b5b5da7e" providerId="ADAL" clId="{8ED1DD3A-6586-1144-B210-1A5144E29F1B}" dt="2020-11-06T00:04:19.099" v="1846"/>
          <ac:grpSpMkLst>
            <pc:docMk/>
            <pc:sldMk cId="0" sldId="256"/>
            <ac:grpSpMk id="14" creationId="{CB1E5C71-0EB0-4D54-8D8A-3F99A1696EBE}"/>
          </ac:grpSpMkLst>
        </pc:grpChg>
        <pc:picChg chg="mod">
          <ac:chgData name="文婷 柴" userId="cc3e45de-2f49-4c89-aeff-00e7b5b5da7e" providerId="ADAL" clId="{8ED1DD3A-6586-1144-B210-1A5144E29F1B}" dt="2020-11-06T00:03:34.816" v="1844" actId="26606"/>
          <ac:picMkLst>
            <pc:docMk/>
            <pc:sldMk cId="0" sldId="256"/>
            <ac:picMk id="5" creationId="{00000000-0000-0000-0000-000000000000}"/>
          </ac:picMkLst>
        </pc:picChg>
      </pc:sldChg>
      <pc:sldChg chg="addSp modSp mod modAnim">
        <pc:chgData name="文婷 柴" userId="cc3e45de-2f49-4c89-aeff-00e7b5b5da7e" providerId="ADAL" clId="{8ED1DD3A-6586-1144-B210-1A5144E29F1B}" dt="2020-11-06T00:18:20.749" v="1951"/>
        <pc:sldMkLst>
          <pc:docMk/>
          <pc:sldMk cId="0" sldId="257"/>
        </pc:sldMkLst>
        <pc:spChg chg="mod">
          <ac:chgData name="文婷 柴" userId="cc3e45de-2f49-4c89-aeff-00e7b5b5da7e" providerId="ADAL" clId="{8ED1DD3A-6586-1144-B210-1A5144E29F1B}" dt="2020-11-06T00:06:58.753" v="1872"/>
          <ac:spMkLst>
            <pc:docMk/>
            <pc:sldMk cId="0" sldId="257"/>
            <ac:spMk id="2" creationId="{00000000-0000-0000-0000-000000000000}"/>
          </ac:spMkLst>
        </pc:spChg>
        <pc:picChg chg="add mod modCrop">
          <ac:chgData name="文婷 柴" userId="cc3e45de-2f49-4c89-aeff-00e7b5b5da7e" providerId="ADAL" clId="{8ED1DD3A-6586-1144-B210-1A5144E29F1B}" dt="2020-11-06T00:09:47.542" v="1906" actId="1076"/>
          <ac:picMkLst>
            <pc:docMk/>
            <pc:sldMk cId="0" sldId="257"/>
            <ac:picMk id="4" creationId="{A9106469-7C88-5647-BDB8-2DBEA6460C19}"/>
          </ac:picMkLst>
        </pc:picChg>
        <pc:picChg chg="mod modCrop">
          <ac:chgData name="文婷 柴" userId="cc3e45de-2f49-4c89-aeff-00e7b5b5da7e" providerId="ADAL" clId="{8ED1DD3A-6586-1144-B210-1A5144E29F1B}" dt="2020-11-06T00:09:50.842" v="1907" actId="1076"/>
          <ac:picMkLst>
            <pc:docMk/>
            <pc:sldMk cId="0" sldId="257"/>
            <ac:picMk id="5" creationId="{00000000-0000-0000-0000-000000000000}"/>
          </ac:picMkLst>
        </pc:picChg>
      </pc:sldChg>
      <pc:sldChg chg="addSp delSp modSp del mod">
        <pc:chgData name="文婷 柴" userId="cc3e45de-2f49-4c89-aeff-00e7b5b5da7e" providerId="ADAL" clId="{8ED1DD3A-6586-1144-B210-1A5144E29F1B}" dt="2020-11-06T00:10:27.051" v="1908" actId="2696"/>
        <pc:sldMkLst>
          <pc:docMk/>
          <pc:sldMk cId="0" sldId="258"/>
        </pc:sldMkLst>
        <pc:spChg chg="mod">
          <ac:chgData name="文婷 柴" userId="cc3e45de-2f49-4c89-aeff-00e7b5b5da7e" providerId="ADAL" clId="{8ED1DD3A-6586-1144-B210-1A5144E29F1B}" dt="2020-11-06T00:06:58.753" v="1872"/>
          <ac:spMkLst>
            <pc:docMk/>
            <pc:sldMk cId="0" sldId="258"/>
            <ac:spMk id="2" creationId="{00000000-0000-0000-0000-000000000000}"/>
          </ac:spMkLst>
        </pc:spChg>
        <pc:spChg chg="add mod">
          <ac:chgData name="文婷 柴" userId="cc3e45de-2f49-4c89-aeff-00e7b5b5da7e" providerId="ADAL" clId="{8ED1DD3A-6586-1144-B210-1A5144E29F1B}" dt="2020-11-06T00:09:05.279" v="1897" actId="21"/>
          <ac:spMkLst>
            <pc:docMk/>
            <pc:sldMk cId="0" sldId="258"/>
            <ac:spMk id="5" creationId="{73FC8F0F-71E1-3B49-946F-709F9FFDEA51}"/>
          </ac:spMkLst>
        </pc:spChg>
        <pc:picChg chg="del mod">
          <ac:chgData name="文婷 柴" userId="cc3e45de-2f49-4c89-aeff-00e7b5b5da7e" providerId="ADAL" clId="{8ED1DD3A-6586-1144-B210-1A5144E29F1B}" dt="2020-11-06T00:09:05.279" v="1897" actId="21"/>
          <ac:picMkLst>
            <pc:docMk/>
            <pc:sldMk cId="0" sldId="258"/>
            <ac:picMk id="4" creationId="{00000000-0000-0000-0000-000000000000}"/>
          </ac:picMkLst>
        </pc:picChg>
      </pc:sldChg>
      <pc:sldChg chg="addSp modSp mod modAnim">
        <pc:chgData name="文婷 柴" userId="cc3e45de-2f49-4c89-aeff-00e7b5b5da7e" providerId="ADAL" clId="{8ED1DD3A-6586-1144-B210-1A5144E29F1B}" dt="2020-11-06T00:18:29.825" v="1952"/>
        <pc:sldMkLst>
          <pc:docMk/>
          <pc:sldMk cId="0" sldId="259"/>
        </pc:sldMkLst>
        <pc:spChg chg="mod">
          <ac:chgData name="文婷 柴" userId="cc3e45de-2f49-4c89-aeff-00e7b5b5da7e" providerId="ADAL" clId="{8ED1DD3A-6586-1144-B210-1A5144E29F1B}" dt="2020-11-06T00:06:58.753" v="1872"/>
          <ac:spMkLst>
            <pc:docMk/>
            <pc:sldMk cId="0" sldId="259"/>
            <ac:spMk id="2" creationId="{00000000-0000-0000-0000-000000000000}"/>
          </ac:spMkLst>
        </pc:spChg>
        <pc:spChg chg="mod">
          <ac:chgData name="文婷 柴" userId="cc3e45de-2f49-4c89-aeff-00e7b5b5da7e" providerId="ADAL" clId="{8ED1DD3A-6586-1144-B210-1A5144E29F1B}" dt="2020-11-06T00:16:57.012" v="1945" actId="1076"/>
          <ac:spMkLst>
            <pc:docMk/>
            <pc:sldMk cId="0" sldId="259"/>
            <ac:spMk id="4" creationId="{00000000-0000-0000-0000-000000000000}"/>
          </ac:spMkLst>
        </pc:spChg>
        <pc:picChg chg="mod">
          <ac:chgData name="文婷 柴" userId="cc3e45de-2f49-4c89-aeff-00e7b5b5da7e" providerId="ADAL" clId="{8ED1DD3A-6586-1144-B210-1A5144E29F1B}" dt="2020-11-06T00:15:13.608" v="1932" actId="1076"/>
          <ac:picMkLst>
            <pc:docMk/>
            <pc:sldMk cId="0" sldId="259"/>
            <ac:picMk id="5" creationId="{00000000-0000-0000-0000-000000000000}"/>
          </ac:picMkLst>
        </pc:picChg>
        <pc:picChg chg="add mod modCrop">
          <ac:chgData name="文婷 柴" userId="cc3e45de-2f49-4c89-aeff-00e7b5b5da7e" providerId="ADAL" clId="{8ED1DD3A-6586-1144-B210-1A5144E29F1B}" dt="2020-11-06T00:15:41.446" v="1937" actId="1076"/>
          <ac:picMkLst>
            <pc:docMk/>
            <pc:sldMk cId="0" sldId="259"/>
            <ac:picMk id="6" creationId="{CF7B3572-9DD2-CB4F-81C1-F489CB61C4D1}"/>
          </ac:picMkLst>
        </pc:picChg>
        <pc:cxnChg chg="mod">
          <ac:chgData name="文婷 柴" userId="cc3e45de-2f49-4c89-aeff-00e7b5b5da7e" providerId="ADAL" clId="{8ED1DD3A-6586-1144-B210-1A5144E29F1B}" dt="2020-11-06T00:17:27.834" v="1949" actId="14100"/>
          <ac:cxnSpMkLst>
            <pc:docMk/>
            <pc:sldMk cId="0" sldId="259"/>
            <ac:cxnSpMk id="9" creationId="{00000000-0000-0000-0000-000000000000}"/>
          </ac:cxnSpMkLst>
        </pc:cxnChg>
      </pc:sldChg>
      <pc:sldChg chg="addSp delSp modSp del mod">
        <pc:chgData name="文婷 柴" userId="cc3e45de-2f49-4c89-aeff-00e7b5b5da7e" providerId="ADAL" clId="{8ED1DD3A-6586-1144-B210-1A5144E29F1B}" dt="2020-11-06T00:18:05.810" v="1950" actId="2696"/>
        <pc:sldMkLst>
          <pc:docMk/>
          <pc:sldMk cId="0" sldId="260"/>
        </pc:sldMkLst>
        <pc:spChg chg="mod">
          <ac:chgData name="文婷 柴" userId="cc3e45de-2f49-4c89-aeff-00e7b5b5da7e" providerId="ADAL" clId="{8ED1DD3A-6586-1144-B210-1A5144E29F1B}" dt="2020-11-06T00:06:58.753" v="1872"/>
          <ac:spMkLst>
            <pc:docMk/>
            <pc:sldMk cId="0" sldId="260"/>
            <ac:spMk id="2" creationId="{00000000-0000-0000-0000-000000000000}"/>
          </ac:spMkLst>
        </pc:spChg>
        <pc:spChg chg="add mod">
          <ac:chgData name="文婷 柴" userId="cc3e45de-2f49-4c89-aeff-00e7b5b5da7e" providerId="ADAL" clId="{8ED1DD3A-6586-1144-B210-1A5144E29F1B}" dt="2020-11-06T00:13:13.695" v="1914" actId="21"/>
          <ac:spMkLst>
            <pc:docMk/>
            <pc:sldMk cId="0" sldId="260"/>
            <ac:spMk id="5" creationId="{D171BD39-5AE9-CA43-9A95-9F41513DDCE3}"/>
          </ac:spMkLst>
        </pc:spChg>
        <pc:picChg chg="del mod">
          <ac:chgData name="文婷 柴" userId="cc3e45de-2f49-4c89-aeff-00e7b5b5da7e" providerId="ADAL" clId="{8ED1DD3A-6586-1144-B210-1A5144E29F1B}" dt="2020-11-06T00:13:13.695" v="1914" actId="21"/>
          <ac:picMkLst>
            <pc:docMk/>
            <pc:sldMk cId="0" sldId="260"/>
            <ac:picMk id="4" creationId="{00000000-0000-0000-0000-000000000000}"/>
          </ac:picMkLst>
        </pc:picChg>
      </pc:sldChg>
      <pc:sldChg chg="modSp mod modAnim">
        <pc:chgData name="文婷 柴" userId="cc3e45de-2f49-4c89-aeff-00e7b5b5da7e" providerId="ADAL" clId="{8ED1DD3A-6586-1144-B210-1A5144E29F1B}" dt="2020-11-06T00:20:53.393" v="1967" actId="1076"/>
        <pc:sldMkLst>
          <pc:docMk/>
          <pc:sldMk cId="0" sldId="261"/>
        </pc:sldMkLst>
        <pc:spChg chg="mod">
          <ac:chgData name="文婷 柴" userId="cc3e45de-2f49-4c89-aeff-00e7b5b5da7e" providerId="ADAL" clId="{8ED1DD3A-6586-1144-B210-1A5144E29F1B}" dt="2020-11-06T00:06:58.753" v="1872"/>
          <ac:spMkLst>
            <pc:docMk/>
            <pc:sldMk cId="0" sldId="261"/>
            <ac:spMk id="2" creationId="{00000000-0000-0000-0000-000000000000}"/>
          </ac:spMkLst>
        </pc:spChg>
        <pc:spChg chg="mod">
          <ac:chgData name="文婷 柴" userId="cc3e45de-2f49-4c89-aeff-00e7b5b5da7e" providerId="ADAL" clId="{8ED1DD3A-6586-1144-B210-1A5144E29F1B}" dt="2020-11-06T00:20:53.393" v="1967" actId="1076"/>
          <ac:spMkLst>
            <pc:docMk/>
            <pc:sldMk cId="0" sldId="261"/>
            <ac:spMk id="3" creationId="{00000000-0000-0000-0000-000000000000}"/>
          </ac:spMkLst>
        </pc:spChg>
      </pc:sldChg>
      <pc:sldChg chg="modSp mod">
        <pc:chgData name="文婷 柴" userId="cc3e45de-2f49-4c89-aeff-00e7b5b5da7e" providerId="ADAL" clId="{8ED1DD3A-6586-1144-B210-1A5144E29F1B}" dt="2020-11-06T00:22:39.527" v="1980" actId="14100"/>
        <pc:sldMkLst>
          <pc:docMk/>
          <pc:sldMk cId="0" sldId="264"/>
        </pc:sldMkLst>
        <pc:spChg chg="mod">
          <ac:chgData name="文婷 柴" userId="cc3e45de-2f49-4c89-aeff-00e7b5b5da7e" providerId="ADAL" clId="{8ED1DD3A-6586-1144-B210-1A5144E29F1B}" dt="2020-11-06T00:06:58.753" v="1872"/>
          <ac:spMkLst>
            <pc:docMk/>
            <pc:sldMk cId="0" sldId="264"/>
            <ac:spMk id="2" creationId="{00000000-0000-0000-0000-000000000000}"/>
          </ac:spMkLst>
        </pc:spChg>
        <pc:picChg chg="mod">
          <ac:chgData name="文婷 柴" userId="cc3e45de-2f49-4c89-aeff-00e7b5b5da7e" providerId="ADAL" clId="{8ED1DD3A-6586-1144-B210-1A5144E29F1B}" dt="2020-11-06T00:22:31.569" v="1978" actId="1076"/>
          <ac:picMkLst>
            <pc:docMk/>
            <pc:sldMk cId="0" sldId="264"/>
            <ac:picMk id="4" creationId="{00000000-0000-0000-0000-000000000000}"/>
          </ac:picMkLst>
        </pc:picChg>
        <pc:picChg chg="mod">
          <ac:chgData name="文婷 柴" userId="cc3e45de-2f49-4c89-aeff-00e7b5b5da7e" providerId="ADAL" clId="{8ED1DD3A-6586-1144-B210-1A5144E29F1B}" dt="2020-11-06T00:22:39.527" v="1980" actId="14100"/>
          <ac:picMkLst>
            <pc:docMk/>
            <pc:sldMk cId="0" sldId="264"/>
            <ac:picMk id="5" creationId="{00000000-0000-0000-0000-000000000000}"/>
          </ac:picMkLst>
        </pc:picChg>
      </pc:sldChg>
      <pc:sldChg chg="addSp delSp modSp mod">
        <pc:chgData name="文婷 柴" userId="cc3e45de-2f49-4c89-aeff-00e7b5b5da7e" providerId="ADAL" clId="{8ED1DD3A-6586-1144-B210-1A5144E29F1B}" dt="2020-11-16T11:06:13.089" v="2740" actId="14100"/>
        <pc:sldMkLst>
          <pc:docMk/>
          <pc:sldMk cId="0" sldId="266"/>
        </pc:sldMkLst>
        <pc:spChg chg="mod">
          <ac:chgData name="文婷 柴" userId="cc3e45de-2f49-4c89-aeff-00e7b5b5da7e" providerId="ADAL" clId="{8ED1DD3A-6586-1144-B210-1A5144E29F1B}" dt="2020-11-06T00:06:58.753" v="1872"/>
          <ac:spMkLst>
            <pc:docMk/>
            <pc:sldMk cId="0" sldId="266"/>
            <ac:spMk id="2" creationId="{00000000-0000-0000-0000-000000000000}"/>
          </ac:spMkLst>
        </pc:spChg>
        <pc:spChg chg="add mod">
          <ac:chgData name="文婷 柴" userId="cc3e45de-2f49-4c89-aeff-00e7b5b5da7e" providerId="ADAL" clId="{8ED1DD3A-6586-1144-B210-1A5144E29F1B}" dt="2020-11-16T11:05:04.433" v="2736" actId="1076"/>
          <ac:spMkLst>
            <pc:docMk/>
            <pc:sldMk cId="0" sldId="266"/>
            <ac:spMk id="3" creationId="{3707B857-A124-2D4F-97D9-43FADB113ADE}"/>
          </ac:spMkLst>
        </pc:spChg>
        <pc:spChg chg="add del mod">
          <ac:chgData name="文婷 柴" userId="cc3e45de-2f49-4c89-aeff-00e7b5b5da7e" providerId="ADAL" clId="{8ED1DD3A-6586-1144-B210-1A5144E29F1B}" dt="2020-11-05T10:30:32.352" v="1026" actId="21"/>
          <ac:spMkLst>
            <pc:docMk/>
            <pc:sldMk cId="0" sldId="266"/>
            <ac:spMk id="3" creationId="{FE4DA0CD-E81B-284D-B042-FD59D110629A}"/>
          </ac:spMkLst>
        </pc:spChg>
        <pc:spChg chg="add mod">
          <ac:chgData name="文婷 柴" userId="cc3e45de-2f49-4c89-aeff-00e7b5b5da7e" providerId="ADAL" clId="{8ED1DD3A-6586-1144-B210-1A5144E29F1B}" dt="2020-11-16T11:06:13.089" v="2740" actId="14100"/>
          <ac:spMkLst>
            <pc:docMk/>
            <pc:sldMk cId="0" sldId="266"/>
            <ac:spMk id="6" creationId="{802823A1-25DE-8245-9542-925F82CA32B9}"/>
          </ac:spMkLst>
        </pc:spChg>
        <pc:picChg chg="mod">
          <ac:chgData name="文婷 柴" userId="cc3e45de-2f49-4c89-aeff-00e7b5b5da7e" providerId="ADAL" clId="{8ED1DD3A-6586-1144-B210-1A5144E29F1B}" dt="2020-11-06T00:22:57.145" v="1982" actId="1076"/>
          <ac:picMkLst>
            <pc:docMk/>
            <pc:sldMk cId="0" sldId="266"/>
            <ac:picMk id="4" creationId="{00000000-0000-0000-0000-000000000000}"/>
          </ac:picMkLst>
        </pc:picChg>
        <pc:picChg chg="mod">
          <ac:chgData name="文婷 柴" userId="cc3e45de-2f49-4c89-aeff-00e7b5b5da7e" providerId="ADAL" clId="{8ED1DD3A-6586-1144-B210-1A5144E29F1B}" dt="2020-11-06T00:22:54.332" v="1981" actId="1076"/>
          <ac:picMkLst>
            <pc:docMk/>
            <pc:sldMk cId="0" sldId="266"/>
            <ac:picMk id="5" creationId="{00000000-0000-0000-0000-000000000000}"/>
          </ac:picMkLst>
        </pc:picChg>
      </pc:sldChg>
      <pc:sldChg chg="modSp mod">
        <pc:chgData name="文婷 柴" userId="cc3e45de-2f49-4c89-aeff-00e7b5b5da7e" providerId="ADAL" clId="{8ED1DD3A-6586-1144-B210-1A5144E29F1B}" dt="2020-11-06T10:07:17.350" v="2521" actId="20577"/>
        <pc:sldMkLst>
          <pc:docMk/>
          <pc:sldMk cId="0" sldId="272"/>
        </pc:sldMkLst>
        <pc:spChg chg="mod">
          <ac:chgData name="文婷 柴" userId="cc3e45de-2f49-4c89-aeff-00e7b5b5da7e" providerId="ADAL" clId="{8ED1DD3A-6586-1144-B210-1A5144E29F1B}" dt="2020-11-06T00:06:58.753" v="1872"/>
          <ac:spMkLst>
            <pc:docMk/>
            <pc:sldMk cId="0" sldId="272"/>
            <ac:spMk id="2" creationId="{00000000-0000-0000-0000-000000000000}"/>
          </ac:spMkLst>
        </pc:spChg>
        <pc:spChg chg="mod">
          <ac:chgData name="文婷 柴" userId="cc3e45de-2f49-4c89-aeff-00e7b5b5da7e" providerId="ADAL" clId="{8ED1DD3A-6586-1144-B210-1A5144E29F1B}" dt="2020-11-06T10:07:17.350" v="2521" actId="20577"/>
          <ac:spMkLst>
            <pc:docMk/>
            <pc:sldMk cId="0" sldId="272"/>
            <ac:spMk id="3" creationId="{00000000-0000-0000-0000-000000000000}"/>
          </ac:spMkLst>
        </pc:spChg>
        <pc:spChg chg="mod">
          <ac:chgData name="文婷 柴" userId="cc3e45de-2f49-4c89-aeff-00e7b5b5da7e" providerId="ADAL" clId="{8ED1DD3A-6586-1144-B210-1A5144E29F1B}" dt="2020-11-06T00:24:53.992" v="1990" actId="1076"/>
          <ac:spMkLst>
            <pc:docMk/>
            <pc:sldMk cId="0" sldId="272"/>
            <ac:spMk id="9" creationId="{00000000-0000-0000-0000-000000000000}"/>
          </ac:spMkLst>
        </pc:spChg>
        <pc:spChg chg="mod">
          <ac:chgData name="文婷 柴" userId="cc3e45de-2f49-4c89-aeff-00e7b5b5da7e" providerId="ADAL" clId="{8ED1DD3A-6586-1144-B210-1A5144E29F1B}" dt="2020-11-06T00:25:03.345" v="1991" actId="1076"/>
          <ac:spMkLst>
            <pc:docMk/>
            <pc:sldMk cId="0" sldId="272"/>
            <ac:spMk id="11" creationId="{00000000-0000-0000-0000-000000000000}"/>
          </ac:spMkLst>
        </pc:spChg>
        <pc:spChg chg="mod">
          <ac:chgData name="文婷 柴" userId="cc3e45de-2f49-4c89-aeff-00e7b5b5da7e" providerId="ADAL" clId="{8ED1DD3A-6586-1144-B210-1A5144E29F1B}" dt="2020-11-06T00:24:22.755" v="1987" actId="14100"/>
          <ac:spMkLst>
            <pc:docMk/>
            <pc:sldMk cId="0" sldId="272"/>
            <ac:spMk id="12" creationId="{00000000-0000-0000-0000-000000000000}"/>
          </ac:spMkLst>
        </pc:spChg>
      </pc:sldChg>
      <pc:sldChg chg="addSp modSp mod">
        <pc:chgData name="文婷 柴" userId="cc3e45de-2f49-4c89-aeff-00e7b5b5da7e" providerId="ADAL" clId="{8ED1DD3A-6586-1144-B210-1A5144E29F1B}" dt="2020-11-06T00:06:58.753" v="1872"/>
        <pc:sldMkLst>
          <pc:docMk/>
          <pc:sldMk cId="0" sldId="276"/>
        </pc:sldMkLst>
        <pc:spChg chg="mod">
          <ac:chgData name="文婷 柴" userId="cc3e45de-2f49-4c89-aeff-00e7b5b5da7e" providerId="ADAL" clId="{8ED1DD3A-6586-1144-B210-1A5144E29F1B}" dt="2020-11-06T00:06:58.753" v="1872"/>
          <ac:spMkLst>
            <pc:docMk/>
            <pc:sldMk cId="0" sldId="276"/>
            <ac:spMk id="2" creationId="{00000000-0000-0000-0000-000000000000}"/>
          </ac:spMkLst>
        </pc:spChg>
        <pc:spChg chg="add mod">
          <ac:chgData name="文婷 柴" userId="cc3e45de-2f49-4c89-aeff-00e7b5b5da7e" providerId="ADAL" clId="{8ED1DD3A-6586-1144-B210-1A5144E29F1B}" dt="2020-11-05T13:01:16.503" v="1810" actId="12"/>
          <ac:spMkLst>
            <pc:docMk/>
            <pc:sldMk cId="0" sldId="276"/>
            <ac:spMk id="3" creationId="{A3D1E6BA-5B19-BA40-8FDE-B3AB809FF3A3}"/>
          </ac:spMkLst>
        </pc:spChg>
        <pc:picChg chg="mod">
          <ac:chgData name="文婷 柴" userId="cc3e45de-2f49-4c89-aeff-00e7b5b5da7e" providerId="ADAL" clId="{8ED1DD3A-6586-1144-B210-1A5144E29F1B}" dt="2020-11-05T13:00:13.897" v="1737" actId="1076"/>
          <ac:picMkLst>
            <pc:docMk/>
            <pc:sldMk cId="0" sldId="276"/>
            <ac:picMk id="4" creationId="{00000000-0000-0000-0000-000000000000}"/>
          </ac:picMkLst>
        </pc:picChg>
      </pc:sldChg>
      <pc:sldChg chg="modSp mod">
        <pc:chgData name="文婷 柴" userId="cc3e45de-2f49-4c89-aeff-00e7b5b5da7e" providerId="ADAL" clId="{8ED1DD3A-6586-1144-B210-1A5144E29F1B}" dt="2020-11-06T00:12:54.918" v="1912" actId="20577"/>
        <pc:sldMkLst>
          <pc:docMk/>
          <pc:sldMk cId="0" sldId="278"/>
        </pc:sldMkLst>
        <pc:spChg chg="mod">
          <ac:chgData name="文婷 柴" userId="cc3e45de-2f49-4c89-aeff-00e7b5b5da7e" providerId="ADAL" clId="{8ED1DD3A-6586-1144-B210-1A5144E29F1B}" dt="2020-11-06T00:06:58.753" v="1872"/>
          <ac:spMkLst>
            <pc:docMk/>
            <pc:sldMk cId="0" sldId="278"/>
            <ac:spMk id="2" creationId="{00000000-0000-0000-0000-000000000000}"/>
          </ac:spMkLst>
        </pc:spChg>
        <pc:graphicFrameChg chg="mod modGraphic">
          <ac:chgData name="文婷 柴" userId="cc3e45de-2f49-4c89-aeff-00e7b5b5da7e" providerId="ADAL" clId="{8ED1DD3A-6586-1144-B210-1A5144E29F1B}" dt="2020-11-06T00:12:54.918" v="1912" actId="20577"/>
          <ac:graphicFrameMkLst>
            <pc:docMk/>
            <pc:sldMk cId="0" sldId="278"/>
            <ac:graphicFrameMk id="4" creationId="{00000000-0000-0000-0000-000000000000}"/>
          </ac:graphicFrameMkLst>
        </pc:graphicFrameChg>
      </pc:sldChg>
      <pc:sldChg chg="modSp mod">
        <pc:chgData name="文婷 柴" userId="cc3e45de-2f49-4c89-aeff-00e7b5b5da7e" providerId="ADAL" clId="{8ED1DD3A-6586-1144-B210-1A5144E29F1B}" dt="2020-11-06T00:20:04.486" v="1964" actId="1076"/>
        <pc:sldMkLst>
          <pc:docMk/>
          <pc:sldMk cId="0" sldId="279"/>
        </pc:sldMkLst>
        <pc:spChg chg="mod">
          <ac:chgData name="文婷 柴" userId="cc3e45de-2f49-4c89-aeff-00e7b5b5da7e" providerId="ADAL" clId="{8ED1DD3A-6586-1144-B210-1A5144E29F1B}" dt="2020-11-06T00:06:58.753" v="1872"/>
          <ac:spMkLst>
            <pc:docMk/>
            <pc:sldMk cId="0" sldId="279"/>
            <ac:spMk id="2" creationId="{00000000-0000-0000-0000-000000000000}"/>
          </ac:spMkLst>
        </pc:spChg>
        <pc:graphicFrameChg chg="mod modGraphic">
          <ac:chgData name="文婷 柴" userId="cc3e45de-2f49-4c89-aeff-00e7b5b5da7e" providerId="ADAL" clId="{8ED1DD3A-6586-1144-B210-1A5144E29F1B}" dt="2020-11-06T00:20:04.486" v="1964" actId="1076"/>
          <ac:graphicFrameMkLst>
            <pc:docMk/>
            <pc:sldMk cId="0" sldId="279"/>
            <ac:graphicFrameMk id="4" creationId="{00000000-0000-0000-0000-000000000000}"/>
          </ac:graphicFrameMkLst>
        </pc:graphicFrameChg>
      </pc:sldChg>
      <pc:sldChg chg="modSp mod">
        <pc:chgData name="文婷 柴" userId="cc3e45de-2f49-4c89-aeff-00e7b5b5da7e" providerId="ADAL" clId="{8ED1DD3A-6586-1144-B210-1A5144E29F1B}" dt="2020-11-06T00:19:44.012" v="1962" actId="1035"/>
        <pc:sldMkLst>
          <pc:docMk/>
          <pc:sldMk cId="0" sldId="280"/>
        </pc:sldMkLst>
        <pc:spChg chg="mod">
          <ac:chgData name="文婷 柴" userId="cc3e45de-2f49-4c89-aeff-00e7b5b5da7e" providerId="ADAL" clId="{8ED1DD3A-6586-1144-B210-1A5144E29F1B}" dt="2020-11-06T00:06:58.753" v="1872"/>
          <ac:spMkLst>
            <pc:docMk/>
            <pc:sldMk cId="0" sldId="280"/>
            <ac:spMk id="2" creationId="{00000000-0000-0000-0000-000000000000}"/>
          </ac:spMkLst>
        </pc:spChg>
        <pc:graphicFrameChg chg="mod modGraphic">
          <ac:chgData name="文婷 柴" userId="cc3e45de-2f49-4c89-aeff-00e7b5b5da7e" providerId="ADAL" clId="{8ED1DD3A-6586-1144-B210-1A5144E29F1B}" dt="2020-11-06T00:19:44.012" v="1962" actId="1035"/>
          <ac:graphicFrameMkLst>
            <pc:docMk/>
            <pc:sldMk cId="0" sldId="280"/>
            <ac:graphicFrameMk id="4" creationId="{00000000-0000-0000-0000-000000000000}"/>
          </ac:graphicFrameMkLst>
        </pc:graphicFrameChg>
      </pc:sldChg>
      <pc:sldChg chg="modSp mod">
        <pc:chgData name="文婷 柴" userId="cc3e45de-2f49-4c89-aeff-00e7b5b5da7e" providerId="ADAL" clId="{8ED1DD3A-6586-1144-B210-1A5144E29F1B}" dt="2020-11-06T00:08:00.008" v="1887" actId="20577"/>
        <pc:sldMkLst>
          <pc:docMk/>
          <pc:sldMk cId="0" sldId="281"/>
        </pc:sldMkLst>
        <pc:spChg chg="mod">
          <ac:chgData name="文婷 柴" userId="cc3e45de-2f49-4c89-aeff-00e7b5b5da7e" providerId="ADAL" clId="{8ED1DD3A-6586-1144-B210-1A5144E29F1B}" dt="2020-11-06T00:08:00.008" v="1887" actId="20577"/>
          <ac:spMkLst>
            <pc:docMk/>
            <pc:sldMk cId="0" sldId="281"/>
            <ac:spMk id="2" creationId="{00000000-0000-0000-0000-000000000000}"/>
          </ac:spMkLst>
        </pc:spChg>
        <pc:graphicFrameChg chg="mod modGraphic">
          <ac:chgData name="文婷 柴" userId="cc3e45de-2f49-4c89-aeff-00e7b5b5da7e" providerId="ADAL" clId="{8ED1DD3A-6586-1144-B210-1A5144E29F1B}" dt="2020-11-06T00:07:49.699" v="1878" actId="1076"/>
          <ac:graphicFrameMkLst>
            <pc:docMk/>
            <pc:sldMk cId="0" sldId="281"/>
            <ac:graphicFrameMk id="4" creationId="{00000000-0000-0000-0000-000000000000}"/>
          </ac:graphicFrameMkLst>
        </pc:graphicFrameChg>
      </pc:sldChg>
      <pc:sldChg chg="modSp mod">
        <pc:chgData name="文婷 柴" userId="cc3e45de-2f49-4c89-aeff-00e7b5b5da7e" providerId="ADAL" clId="{8ED1DD3A-6586-1144-B210-1A5144E29F1B}" dt="2020-11-06T00:21:36.971" v="1971" actId="1076"/>
        <pc:sldMkLst>
          <pc:docMk/>
          <pc:sldMk cId="0" sldId="282"/>
        </pc:sldMkLst>
        <pc:spChg chg="mod">
          <ac:chgData name="文婷 柴" userId="cc3e45de-2f49-4c89-aeff-00e7b5b5da7e" providerId="ADAL" clId="{8ED1DD3A-6586-1144-B210-1A5144E29F1B}" dt="2020-11-06T00:06:58.753" v="1872"/>
          <ac:spMkLst>
            <pc:docMk/>
            <pc:sldMk cId="0" sldId="282"/>
            <ac:spMk id="2" creationId="{00000000-0000-0000-0000-000000000000}"/>
          </ac:spMkLst>
        </pc:spChg>
        <pc:picChg chg="mod">
          <ac:chgData name="文婷 柴" userId="cc3e45de-2f49-4c89-aeff-00e7b5b5da7e" providerId="ADAL" clId="{8ED1DD3A-6586-1144-B210-1A5144E29F1B}" dt="2020-11-06T00:21:36.971" v="1971" actId="1076"/>
          <ac:picMkLst>
            <pc:docMk/>
            <pc:sldMk cId="0" sldId="282"/>
            <ac:picMk id="4" creationId="{00000000-0000-0000-0000-000000000000}"/>
          </ac:picMkLst>
        </pc:picChg>
        <pc:picChg chg="mod">
          <ac:chgData name="文婷 柴" userId="cc3e45de-2f49-4c89-aeff-00e7b5b5da7e" providerId="ADAL" clId="{8ED1DD3A-6586-1144-B210-1A5144E29F1B}" dt="2020-11-06T00:21:31.087" v="1970" actId="1076"/>
          <ac:picMkLst>
            <pc:docMk/>
            <pc:sldMk cId="0" sldId="282"/>
            <ac:picMk id="5" creationId="{00000000-0000-0000-0000-000000000000}"/>
          </ac:picMkLst>
        </pc:picChg>
      </pc:sldChg>
      <pc:sldChg chg="modSp mod">
        <pc:chgData name="文婷 柴" userId="cc3e45de-2f49-4c89-aeff-00e7b5b5da7e" providerId="ADAL" clId="{8ED1DD3A-6586-1144-B210-1A5144E29F1B}" dt="2020-11-06T00:07:29.242" v="1876" actId="1076"/>
        <pc:sldMkLst>
          <pc:docMk/>
          <pc:sldMk cId="0" sldId="284"/>
        </pc:sldMkLst>
        <pc:spChg chg="mod">
          <ac:chgData name="文婷 柴" userId="cc3e45de-2f49-4c89-aeff-00e7b5b5da7e" providerId="ADAL" clId="{8ED1DD3A-6586-1144-B210-1A5144E29F1B}" dt="2020-11-06T00:06:58.753" v="1872"/>
          <ac:spMkLst>
            <pc:docMk/>
            <pc:sldMk cId="0" sldId="284"/>
            <ac:spMk id="2" creationId="{00000000-0000-0000-0000-000000000000}"/>
          </ac:spMkLst>
        </pc:spChg>
        <pc:picChg chg="mod">
          <ac:chgData name="文婷 柴" userId="cc3e45de-2f49-4c89-aeff-00e7b5b5da7e" providerId="ADAL" clId="{8ED1DD3A-6586-1144-B210-1A5144E29F1B}" dt="2020-11-06T00:07:29.242" v="1876" actId="1076"/>
          <ac:picMkLst>
            <pc:docMk/>
            <pc:sldMk cId="0" sldId="284"/>
            <ac:picMk id="4" creationId="{00000000-0000-0000-0000-000000000000}"/>
          </ac:picMkLst>
        </pc:picChg>
      </pc:sldChg>
      <pc:sldChg chg="modSp mod modAnim">
        <pc:chgData name="文婷 柴" userId="cc3e45de-2f49-4c89-aeff-00e7b5b5da7e" providerId="ADAL" clId="{8ED1DD3A-6586-1144-B210-1A5144E29F1B}" dt="2020-11-06T06:03:21.767" v="2113" actId="20577"/>
        <pc:sldMkLst>
          <pc:docMk/>
          <pc:sldMk cId="1770025521" sldId="285"/>
        </pc:sldMkLst>
        <pc:spChg chg="mod">
          <ac:chgData name="文婷 柴" userId="cc3e45de-2f49-4c89-aeff-00e7b5b5da7e" providerId="ADAL" clId="{8ED1DD3A-6586-1144-B210-1A5144E29F1B}" dt="2020-11-06T00:06:58.753" v="1872"/>
          <ac:spMkLst>
            <pc:docMk/>
            <pc:sldMk cId="1770025521" sldId="285"/>
            <ac:spMk id="2" creationId="{00000000-0000-0000-0000-000000000000}"/>
          </ac:spMkLst>
        </pc:spChg>
        <pc:spChg chg="mod">
          <ac:chgData name="文婷 柴" userId="cc3e45de-2f49-4c89-aeff-00e7b5b5da7e" providerId="ADAL" clId="{8ED1DD3A-6586-1144-B210-1A5144E29F1B}" dt="2020-11-06T06:03:21.767" v="2113" actId="20577"/>
          <ac:spMkLst>
            <pc:docMk/>
            <pc:sldMk cId="1770025521" sldId="285"/>
            <ac:spMk id="3" creationId="{00000000-0000-0000-0000-000000000000}"/>
          </ac:spMkLst>
        </pc:spChg>
      </pc:sldChg>
      <pc:sldChg chg="addSp delSp modSp mod modClrScheme chgLayout modNotesTx">
        <pc:chgData name="文婷 柴" userId="cc3e45de-2f49-4c89-aeff-00e7b5b5da7e" providerId="ADAL" clId="{8ED1DD3A-6586-1144-B210-1A5144E29F1B}" dt="2020-11-16T10:46:05.420" v="2733" actId="20577"/>
        <pc:sldMkLst>
          <pc:docMk/>
          <pc:sldMk cId="1586769572" sldId="286"/>
        </pc:sldMkLst>
        <pc:spChg chg="mod ord">
          <ac:chgData name="文婷 柴" userId="cc3e45de-2f49-4c89-aeff-00e7b5b5da7e" providerId="ADAL" clId="{8ED1DD3A-6586-1144-B210-1A5144E29F1B}" dt="2020-11-06T06:31:53.989" v="2150" actId="700"/>
          <ac:spMkLst>
            <pc:docMk/>
            <pc:sldMk cId="1586769572" sldId="286"/>
            <ac:spMk id="2" creationId="{00000000-0000-0000-0000-000000000000}"/>
          </ac:spMkLst>
        </pc:spChg>
        <pc:spChg chg="add mod">
          <ac:chgData name="文婷 柴" userId="cc3e45de-2f49-4c89-aeff-00e7b5b5da7e" providerId="ADAL" clId="{8ED1DD3A-6586-1144-B210-1A5144E29F1B}" dt="2020-11-16T10:46:05.420" v="2733" actId="20577"/>
          <ac:spMkLst>
            <pc:docMk/>
            <pc:sldMk cId="1586769572" sldId="286"/>
            <ac:spMk id="4" creationId="{E467FD69-B812-9D4D-BEB1-9585A82C15A0}"/>
          </ac:spMkLst>
        </pc:spChg>
        <pc:spChg chg="add del mod ord">
          <ac:chgData name="文婷 柴" userId="cc3e45de-2f49-4c89-aeff-00e7b5b5da7e" providerId="ADAL" clId="{8ED1DD3A-6586-1144-B210-1A5144E29F1B}" dt="2020-11-06T06:31:53.989" v="2150" actId="700"/>
          <ac:spMkLst>
            <pc:docMk/>
            <pc:sldMk cId="1586769572" sldId="286"/>
            <ac:spMk id="5" creationId="{A94F087E-82B9-4549-942C-D91B3D7DB543}"/>
          </ac:spMkLst>
        </pc:spChg>
        <pc:picChg chg="mod">
          <ac:chgData name="文婷 柴" userId="cc3e45de-2f49-4c89-aeff-00e7b5b5da7e" providerId="ADAL" clId="{8ED1DD3A-6586-1144-B210-1A5144E29F1B}" dt="2020-11-06T06:14:56.431" v="2142" actId="1076"/>
          <ac:picMkLst>
            <pc:docMk/>
            <pc:sldMk cId="1586769572" sldId="286"/>
            <ac:picMk id="3" creationId="{00000000-0000-0000-0000-000000000000}"/>
          </ac:picMkLst>
        </pc:picChg>
      </pc:sldChg>
      <pc:sldChg chg="modSp mod">
        <pc:chgData name="文婷 柴" userId="cc3e45de-2f49-4c89-aeff-00e7b5b5da7e" providerId="ADAL" clId="{8ED1DD3A-6586-1144-B210-1A5144E29F1B}" dt="2020-11-06T00:26:17.241" v="1999" actId="14100"/>
        <pc:sldMkLst>
          <pc:docMk/>
          <pc:sldMk cId="1453233776" sldId="288"/>
        </pc:sldMkLst>
        <pc:spChg chg="mod">
          <ac:chgData name="文婷 柴" userId="cc3e45de-2f49-4c89-aeff-00e7b5b5da7e" providerId="ADAL" clId="{8ED1DD3A-6586-1144-B210-1A5144E29F1B}" dt="2020-11-06T00:26:08.743" v="1997" actId="1076"/>
          <ac:spMkLst>
            <pc:docMk/>
            <pc:sldMk cId="1453233776" sldId="288"/>
            <ac:spMk id="2" creationId="{00000000-0000-0000-0000-000000000000}"/>
          </ac:spMkLst>
        </pc:spChg>
        <pc:spChg chg="mod">
          <ac:chgData name="文婷 柴" userId="cc3e45de-2f49-4c89-aeff-00e7b5b5da7e" providerId="ADAL" clId="{8ED1DD3A-6586-1144-B210-1A5144E29F1B}" dt="2020-11-06T00:26:17.241" v="1999" actId="14100"/>
          <ac:spMkLst>
            <pc:docMk/>
            <pc:sldMk cId="1453233776" sldId="288"/>
            <ac:spMk id="6" creationId="{00000000-0000-0000-0000-000000000000}"/>
          </ac:spMkLst>
        </pc:spChg>
      </pc:sldChg>
      <pc:sldChg chg="modSp mod">
        <pc:chgData name="文婷 柴" userId="cc3e45de-2f49-4c89-aeff-00e7b5b5da7e" providerId="ADAL" clId="{8ED1DD3A-6586-1144-B210-1A5144E29F1B}" dt="2020-11-06T00:25:41.528" v="1996" actId="1076"/>
        <pc:sldMkLst>
          <pc:docMk/>
          <pc:sldMk cId="1380103326" sldId="289"/>
        </pc:sldMkLst>
        <pc:picChg chg="mod">
          <ac:chgData name="文婷 柴" userId="cc3e45de-2f49-4c89-aeff-00e7b5b5da7e" providerId="ADAL" clId="{8ED1DD3A-6586-1144-B210-1A5144E29F1B}" dt="2020-11-06T00:25:41.528" v="1996" actId="1076"/>
          <ac:picMkLst>
            <pc:docMk/>
            <pc:sldMk cId="1380103326" sldId="289"/>
            <ac:picMk id="3" creationId="{2B35E058-9641-B048-8818-DF66590FF97D}"/>
          </ac:picMkLst>
        </pc:picChg>
      </pc:sldChg>
      <pc:sldChg chg="addSp delSp modSp new mod setBg">
        <pc:chgData name="文婷 柴" userId="cc3e45de-2f49-4c89-aeff-00e7b5b5da7e" providerId="ADAL" clId="{8ED1DD3A-6586-1144-B210-1A5144E29F1B}" dt="2020-11-06T00:24:05.997" v="1985" actId="1076"/>
        <pc:sldMkLst>
          <pc:docMk/>
          <pc:sldMk cId="480097974" sldId="290"/>
        </pc:sldMkLst>
        <pc:spChg chg="mod">
          <ac:chgData name="文婷 柴" userId="cc3e45de-2f49-4c89-aeff-00e7b5b5da7e" providerId="ADAL" clId="{8ED1DD3A-6586-1144-B210-1A5144E29F1B}" dt="2020-11-06T00:06:58.753" v="1872"/>
          <ac:spMkLst>
            <pc:docMk/>
            <pc:sldMk cId="480097974" sldId="290"/>
            <ac:spMk id="2" creationId="{89C9AF65-8226-914F-AC79-B9A6DF461CE2}"/>
          </ac:spMkLst>
        </pc:spChg>
        <pc:spChg chg="add del mod">
          <ac:chgData name="文婷 柴" userId="cc3e45de-2f49-4c89-aeff-00e7b5b5da7e" providerId="ADAL" clId="{8ED1DD3A-6586-1144-B210-1A5144E29F1B}" dt="2020-11-04T08:24:30.861" v="3"/>
          <ac:spMkLst>
            <pc:docMk/>
            <pc:sldMk cId="480097974" sldId="290"/>
            <ac:spMk id="3" creationId="{9B4040E7-DDBF-E741-9BB3-69540DED8F98}"/>
          </ac:spMkLst>
        </pc:spChg>
        <pc:spChg chg="add mod">
          <ac:chgData name="文婷 柴" userId="cc3e45de-2f49-4c89-aeff-00e7b5b5da7e" providerId="ADAL" clId="{8ED1DD3A-6586-1144-B210-1A5144E29F1B}" dt="2020-11-06T00:24:05.997" v="1985" actId="1076"/>
          <ac:spMkLst>
            <pc:docMk/>
            <pc:sldMk cId="480097974" sldId="290"/>
            <ac:spMk id="6" creationId="{97E4A752-3644-134F-9322-3C9AC581FAD8}"/>
          </ac:spMkLst>
        </pc:spChg>
        <pc:spChg chg="add del">
          <ac:chgData name="文婷 柴" userId="cc3e45de-2f49-4c89-aeff-00e7b5b5da7e" providerId="ADAL" clId="{8ED1DD3A-6586-1144-B210-1A5144E29F1B}" dt="2020-11-05T06:02:59.124" v="215" actId="26606"/>
          <ac:spMkLst>
            <pc:docMk/>
            <pc:sldMk cId="480097974" sldId="290"/>
            <ac:spMk id="11" creationId="{4038CB10-1F5C-4D54-9DF7-12586DE5B007}"/>
          </ac:spMkLst>
        </pc:spChg>
        <pc:spChg chg="add del">
          <ac:chgData name="文婷 柴" userId="cc3e45de-2f49-4c89-aeff-00e7b5b5da7e" providerId="ADAL" clId="{8ED1DD3A-6586-1144-B210-1A5144E29F1B}" dt="2020-11-05T06:02:59.124" v="215" actId="26606"/>
          <ac:spMkLst>
            <pc:docMk/>
            <pc:sldMk cId="480097974" sldId="290"/>
            <ac:spMk id="13" creationId="{73ED6512-6858-4552-B699-9A97FE9A4EA2}"/>
          </ac:spMkLst>
        </pc:spChg>
        <pc:spChg chg="add del">
          <ac:chgData name="文婷 柴" userId="cc3e45de-2f49-4c89-aeff-00e7b5b5da7e" providerId="ADAL" clId="{8ED1DD3A-6586-1144-B210-1A5144E29F1B}" dt="2020-11-05T06:03:05.235" v="217" actId="26606"/>
          <ac:spMkLst>
            <pc:docMk/>
            <pc:sldMk cId="480097974" sldId="290"/>
            <ac:spMk id="19" creationId="{F4C0B10B-D2C4-4A54-AFAD-3D27DF88BB37}"/>
          </ac:spMkLst>
        </pc:spChg>
        <pc:grpChg chg="add del">
          <ac:chgData name="文婷 柴" userId="cc3e45de-2f49-4c89-aeff-00e7b5b5da7e" providerId="ADAL" clId="{8ED1DD3A-6586-1144-B210-1A5144E29F1B}" dt="2020-11-05T06:03:05.235" v="217" actId="26606"/>
          <ac:grpSpMkLst>
            <pc:docMk/>
            <pc:sldMk cId="480097974" sldId="290"/>
            <ac:grpSpMk id="20" creationId="{B6BADB90-C74B-40D6-86DC-503F65FCE8DC}"/>
          </ac:grpSpMkLst>
        </pc:grpChg>
        <pc:picChg chg="add mod ord">
          <ac:chgData name="文婷 柴" userId="cc3e45de-2f49-4c89-aeff-00e7b5b5da7e" providerId="ADAL" clId="{8ED1DD3A-6586-1144-B210-1A5144E29F1B}" dt="2020-11-05T06:03:09.240" v="219" actId="26606"/>
          <ac:picMkLst>
            <pc:docMk/>
            <pc:sldMk cId="480097974" sldId="290"/>
            <ac:picMk id="5" creationId="{E2360F20-39DC-8940-9AEE-3CD25B57C391}"/>
          </ac:picMkLst>
        </pc:picChg>
      </pc:sldChg>
      <pc:sldChg chg="addSp delSp modSp new del mod modClrScheme chgLayout">
        <pc:chgData name="文婷 柴" userId="cc3e45de-2f49-4c89-aeff-00e7b5b5da7e" providerId="ADAL" clId="{8ED1DD3A-6586-1144-B210-1A5144E29F1B}" dt="2020-11-05T05:50:08.270" v="83" actId="2696"/>
        <pc:sldMkLst>
          <pc:docMk/>
          <pc:sldMk cId="3400629414" sldId="291"/>
        </pc:sldMkLst>
        <pc:spChg chg="del mod ord">
          <ac:chgData name="文婷 柴" userId="cc3e45de-2f49-4c89-aeff-00e7b5b5da7e" providerId="ADAL" clId="{8ED1DD3A-6586-1144-B210-1A5144E29F1B}" dt="2020-11-05T05:48:28.755" v="46" actId="700"/>
          <ac:spMkLst>
            <pc:docMk/>
            <pc:sldMk cId="3400629414" sldId="291"/>
            <ac:spMk id="2" creationId="{238FA72D-9649-9946-A3B4-91BF8E938F6B}"/>
          </ac:spMkLst>
        </pc:spChg>
        <pc:spChg chg="del mod ord">
          <ac:chgData name="文婷 柴" userId="cc3e45de-2f49-4c89-aeff-00e7b5b5da7e" providerId="ADAL" clId="{8ED1DD3A-6586-1144-B210-1A5144E29F1B}" dt="2020-11-05T05:48:28.755" v="46" actId="700"/>
          <ac:spMkLst>
            <pc:docMk/>
            <pc:sldMk cId="3400629414" sldId="291"/>
            <ac:spMk id="3" creationId="{436FC52E-FE93-2843-B19A-F67C36E4C6B4}"/>
          </ac:spMkLst>
        </pc:spChg>
        <pc:spChg chg="del mod ord">
          <ac:chgData name="文婷 柴" userId="cc3e45de-2f49-4c89-aeff-00e7b5b5da7e" providerId="ADAL" clId="{8ED1DD3A-6586-1144-B210-1A5144E29F1B}" dt="2020-11-05T05:48:28.755" v="46" actId="700"/>
          <ac:spMkLst>
            <pc:docMk/>
            <pc:sldMk cId="3400629414" sldId="291"/>
            <ac:spMk id="4" creationId="{61DC9167-B538-184F-B26B-57188B0DFC37}"/>
          </ac:spMkLst>
        </pc:spChg>
        <pc:spChg chg="add mod ord">
          <ac:chgData name="文婷 柴" userId="cc3e45de-2f49-4c89-aeff-00e7b5b5da7e" providerId="ADAL" clId="{8ED1DD3A-6586-1144-B210-1A5144E29F1B}" dt="2020-11-05T05:48:28.755" v="46" actId="700"/>
          <ac:spMkLst>
            <pc:docMk/>
            <pc:sldMk cId="3400629414" sldId="291"/>
            <ac:spMk id="5" creationId="{725CD9D9-0873-964A-8448-E4599C9D3F57}"/>
          </ac:spMkLst>
        </pc:spChg>
        <pc:spChg chg="add mod ord">
          <ac:chgData name="文婷 柴" userId="cc3e45de-2f49-4c89-aeff-00e7b5b5da7e" providerId="ADAL" clId="{8ED1DD3A-6586-1144-B210-1A5144E29F1B}" dt="2020-11-05T05:48:33.731" v="60" actId="20577"/>
          <ac:spMkLst>
            <pc:docMk/>
            <pc:sldMk cId="3400629414" sldId="291"/>
            <ac:spMk id="6" creationId="{92EAF1CA-F2D8-0F42-8AD7-915944CB3EC8}"/>
          </ac:spMkLst>
        </pc:spChg>
        <pc:spChg chg="add mod ord">
          <ac:chgData name="文婷 柴" userId="cc3e45de-2f49-4c89-aeff-00e7b5b5da7e" providerId="ADAL" clId="{8ED1DD3A-6586-1144-B210-1A5144E29F1B}" dt="2020-11-05T05:48:28.755" v="46" actId="700"/>
          <ac:spMkLst>
            <pc:docMk/>
            <pc:sldMk cId="3400629414" sldId="291"/>
            <ac:spMk id="7" creationId="{EFF921D9-14E5-D74C-82F3-6E7124463DCF}"/>
          </ac:spMkLst>
        </pc:spChg>
        <pc:spChg chg="add mod ord">
          <ac:chgData name="文婷 柴" userId="cc3e45de-2f49-4c89-aeff-00e7b5b5da7e" providerId="ADAL" clId="{8ED1DD3A-6586-1144-B210-1A5144E29F1B}" dt="2020-11-05T05:48:40.412" v="76" actId="20577"/>
          <ac:spMkLst>
            <pc:docMk/>
            <pc:sldMk cId="3400629414" sldId="291"/>
            <ac:spMk id="8" creationId="{D738C6EC-2A93-4C4A-B5C8-9365C0DC14A5}"/>
          </ac:spMkLst>
        </pc:spChg>
        <pc:spChg chg="add mod ord">
          <ac:chgData name="文婷 柴" userId="cc3e45de-2f49-4c89-aeff-00e7b5b5da7e" providerId="ADAL" clId="{8ED1DD3A-6586-1144-B210-1A5144E29F1B}" dt="2020-11-05T05:48:28.755" v="46" actId="700"/>
          <ac:spMkLst>
            <pc:docMk/>
            <pc:sldMk cId="3400629414" sldId="291"/>
            <ac:spMk id="9" creationId="{E2E83402-BB00-C641-B403-3E6CF99009BB}"/>
          </ac:spMkLst>
        </pc:spChg>
      </pc:sldChg>
      <pc:sldChg chg="addSp delSp modSp new mod setBg delDesignElem">
        <pc:chgData name="文婷 柴" userId="cc3e45de-2f49-4c89-aeff-00e7b5b5da7e" providerId="ADAL" clId="{8ED1DD3A-6586-1144-B210-1A5144E29F1B}" dt="2020-11-06T00:27:17.257" v="2004" actId="1076"/>
        <pc:sldMkLst>
          <pc:docMk/>
          <pc:sldMk cId="3490859683" sldId="292"/>
        </pc:sldMkLst>
        <pc:spChg chg="mod">
          <ac:chgData name="文婷 柴" userId="cc3e45de-2f49-4c89-aeff-00e7b5b5da7e" providerId="ADAL" clId="{8ED1DD3A-6586-1144-B210-1A5144E29F1B}" dt="2020-11-06T00:26:54.779" v="2002" actId="14100"/>
          <ac:spMkLst>
            <pc:docMk/>
            <pc:sldMk cId="3490859683" sldId="292"/>
            <ac:spMk id="2" creationId="{D9286A06-3C29-8B46-8C71-2DD565380C55}"/>
          </ac:spMkLst>
        </pc:spChg>
        <pc:spChg chg="add del">
          <ac:chgData name="文婷 柴" userId="cc3e45de-2f49-4c89-aeff-00e7b5b5da7e" providerId="ADAL" clId="{8ED1DD3A-6586-1144-B210-1A5144E29F1B}" dt="2020-11-05T05:49:53.846" v="81" actId="26606"/>
          <ac:spMkLst>
            <pc:docMk/>
            <pc:sldMk cId="3490859683" sldId="292"/>
            <ac:spMk id="8" creationId="{A4AC5506-6312-4701-8D3C-40187889A947}"/>
          </ac:spMkLst>
        </pc:spChg>
        <pc:spChg chg="add del">
          <ac:chgData name="文婷 柴" userId="cc3e45de-2f49-4c89-aeff-00e7b5b5da7e" providerId="ADAL" clId="{8ED1DD3A-6586-1144-B210-1A5144E29F1B}" dt="2020-11-05T10:33:03.810" v="1061" actId="26606"/>
          <ac:spMkLst>
            <pc:docMk/>
            <pc:sldMk cId="3490859683" sldId="292"/>
            <ac:spMk id="10" creationId="{A4AC5506-6312-4701-8D3C-40187889A947}"/>
          </ac:spMkLst>
        </pc:spChg>
        <pc:spChg chg="add del">
          <ac:chgData name="文婷 柴" userId="cc3e45de-2f49-4c89-aeff-00e7b5b5da7e" providerId="ADAL" clId="{8ED1DD3A-6586-1144-B210-1A5144E29F1B}" dt="2020-11-06T00:02:59.901" v="1839"/>
          <ac:spMkLst>
            <pc:docMk/>
            <pc:sldMk cId="3490859683" sldId="292"/>
            <ac:spMk id="12" creationId="{53F29798-D584-4792-9B62-3F5F5C36D619}"/>
          </ac:spMkLst>
        </pc:spChg>
        <pc:spChg chg="add del">
          <ac:chgData name="文婷 柴" userId="cc3e45de-2f49-4c89-aeff-00e7b5b5da7e" providerId="ADAL" clId="{8ED1DD3A-6586-1144-B210-1A5144E29F1B}" dt="2020-11-05T10:32:43.634" v="1050" actId="26606"/>
          <ac:spMkLst>
            <pc:docMk/>
            <pc:sldMk cId="3490859683" sldId="292"/>
            <ac:spMk id="15" creationId="{53F29798-D584-4792-9B62-3F5F5C36D619}"/>
          </ac:spMkLst>
        </pc:spChg>
        <pc:spChg chg="add del">
          <ac:chgData name="文婷 柴" userId="cc3e45de-2f49-4c89-aeff-00e7b5b5da7e" providerId="ADAL" clId="{8ED1DD3A-6586-1144-B210-1A5144E29F1B}" dt="2020-11-05T10:32:47.225" v="1052" actId="26606"/>
          <ac:spMkLst>
            <pc:docMk/>
            <pc:sldMk cId="3490859683" sldId="292"/>
            <ac:spMk id="17" creationId="{A4AC5506-6312-4701-8D3C-40187889A947}"/>
          </ac:spMkLst>
        </pc:spChg>
        <pc:spChg chg="add del">
          <ac:chgData name="文婷 柴" userId="cc3e45de-2f49-4c89-aeff-00e7b5b5da7e" providerId="ADAL" clId="{8ED1DD3A-6586-1144-B210-1A5144E29F1B}" dt="2020-11-05T10:32:49.947" v="1054" actId="26606"/>
          <ac:spMkLst>
            <pc:docMk/>
            <pc:sldMk cId="3490859683" sldId="292"/>
            <ac:spMk id="19" creationId="{D4771268-CB57-404A-9271-370EB28F6090}"/>
          </ac:spMkLst>
        </pc:spChg>
        <pc:spChg chg="add del">
          <ac:chgData name="文婷 柴" userId="cc3e45de-2f49-4c89-aeff-00e7b5b5da7e" providerId="ADAL" clId="{8ED1DD3A-6586-1144-B210-1A5144E29F1B}" dt="2020-11-05T10:32:51.900" v="1056" actId="26606"/>
          <ac:spMkLst>
            <pc:docMk/>
            <pc:sldMk cId="3490859683" sldId="292"/>
            <ac:spMk id="21" creationId="{53F29798-D584-4792-9B62-3F5F5C36D619}"/>
          </ac:spMkLst>
        </pc:spChg>
        <pc:spChg chg="add del">
          <ac:chgData name="文婷 柴" userId="cc3e45de-2f49-4c89-aeff-00e7b5b5da7e" providerId="ADAL" clId="{8ED1DD3A-6586-1144-B210-1A5144E29F1B}" dt="2020-11-05T10:32:58.712" v="1058" actId="26606"/>
          <ac:spMkLst>
            <pc:docMk/>
            <pc:sldMk cId="3490859683" sldId="292"/>
            <ac:spMk id="23" creationId="{53F29798-D584-4792-9B62-3F5F5C36D619}"/>
          </ac:spMkLst>
        </pc:spChg>
        <pc:graphicFrameChg chg="add mod modGraphic">
          <ac:chgData name="文婷 柴" userId="cc3e45de-2f49-4c89-aeff-00e7b5b5da7e" providerId="ADAL" clId="{8ED1DD3A-6586-1144-B210-1A5144E29F1B}" dt="2020-11-06T00:27:17.257" v="2004" actId="1076"/>
          <ac:graphicFrameMkLst>
            <pc:docMk/>
            <pc:sldMk cId="3490859683" sldId="292"/>
            <ac:graphicFrameMk id="3" creationId="{9C792C7F-75F3-F94E-A44D-5E7484959162}"/>
          </ac:graphicFrameMkLst>
        </pc:graphicFrameChg>
      </pc:sldChg>
      <pc:sldChg chg="addSp modSp new mod modNotesTx">
        <pc:chgData name="文婷 柴" userId="cc3e45de-2f49-4c89-aeff-00e7b5b5da7e" providerId="ADAL" clId="{8ED1DD3A-6586-1144-B210-1A5144E29F1B}" dt="2020-11-16T10:20:28.366" v="2723" actId="20577"/>
        <pc:sldMkLst>
          <pc:docMk/>
          <pc:sldMk cId="2564986858" sldId="293"/>
        </pc:sldMkLst>
        <pc:spChg chg="mod">
          <ac:chgData name="文婷 柴" userId="cc3e45de-2f49-4c89-aeff-00e7b5b5da7e" providerId="ADAL" clId="{8ED1DD3A-6586-1144-B210-1A5144E29F1B}" dt="2020-11-06T00:06:58.753" v="1872"/>
          <ac:spMkLst>
            <pc:docMk/>
            <pc:sldMk cId="2564986858" sldId="293"/>
            <ac:spMk id="2" creationId="{1D493A08-19CC-7B48-9C7D-26B2891C999F}"/>
          </ac:spMkLst>
        </pc:spChg>
        <pc:spChg chg="mod">
          <ac:chgData name="文婷 柴" userId="cc3e45de-2f49-4c89-aeff-00e7b5b5da7e" providerId="ADAL" clId="{8ED1DD3A-6586-1144-B210-1A5144E29F1B}" dt="2020-11-16T09:19:16.156" v="2710" actId="1076"/>
          <ac:spMkLst>
            <pc:docMk/>
            <pc:sldMk cId="2564986858" sldId="293"/>
            <ac:spMk id="3" creationId="{97D4443B-FCBF-AF4E-B43C-687DDCFD8B0F}"/>
          </ac:spMkLst>
        </pc:spChg>
        <pc:spChg chg="add mod">
          <ac:chgData name="文婷 柴" userId="cc3e45de-2f49-4c89-aeff-00e7b5b5da7e" providerId="ADAL" clId="{8ED1DD3A-6586-1144-B210-1A5144E29F1B}" dt="2020-11-16T09:19:27.081" v="2712" actId="1076"/>
          <ac:spMkLst>
            <pc:docMk/>
            <pc:sldMk cId="2564986858" sldId="293"/>
            <ac:spMk id="4" creationId="{04F4D8A5-979D-3945-A9A9-387C4C055F17}"/>
          </ac:spMkLst>
        </pc:spChg>
      </pc:sldChg>
      <pc:sldChg chg="modSp new mod">
        <pc:chgData name="文婷 柴" userId="cc3e45de-2f49-4c89-aeff-00e7b5b5da7e" providerId="ADAL" clId="{8ED1DD3A-6586-1144-B210-1A5144E29F1B}" dt="2020-11-06T00:06:58.753" v="1872"/>
        <pc:sldMkLst>
          <pc:docMk/>
          <pc:sldMk cId="3898495516" sldId="294"/>
        </pc:sldMkLst>
        <pc:spChg chg="mod">
          <ac:chgData name="文婷 柴" userId="cc3e45de-2f49-4c89-aeff-00e7b5b5da7e" providerId="ADAL" clId="{8ED1DD3A-6586-1144-B210-1A5144E29F1B}" dt="2020-11-06T00:06:58.753" v="1872"/>
          <ac:spMkLst>
            <pc:docMk/>
            <pc:sldMk cId="3898495516" sldId="294"/>
            <ac:spMk id="2" creationId="{5993EF12-DAE0-6C4E-A84B-9D0FB031E14C}"/>
          </ac:spMkLst>
        </pc:spChg>
        <pc:spChg chg="mod">
          <ac:chgData name="文婷 柴" userId="cc3e45de-2f49-4c89-aeff-00e7b5b5da7e" providerId="ADAL" clId="{8ED1DD3A-6586-1144-B210-1A5144E29F1B}" dt="2020-11-06T00:03:00.695" v="1841" actId="27636"/>
          <ac:spMkLst>
            <pc:docMk/>
            <pc:sldMk cId="3898495516" sldId="294"/>
            <ac:spMk id="3" creationId="{3C9EEE1C-2719-5D4A-B06B-B617295D88F8}"/>
          </ac:spMkLst>
        </pc:spChg>
      </pc:sldChg>
      <pc:sldChg chg="addSp delSp modSp new mod modAnim">
        <pc:chgData name="文婷 柴" userId="cc3e45de-2f49-4c89-aeff-00e7b5b5da7e" providerId="ADAL" clId="{8ED1DD3A-6586-1144-B210-1A5144E29F1B}" dt="2020-11-06T00:23:25.812" v="1984" actId="1076"/>
        <pc:sldMkLst>
          <pc:docMk/>
          <pc:sldMk cId="3826016770" sldId="295"/>
        </pc:sldMkLst>
        <pc:spChg chg="mod">
          <ac:chgData name="文婷 柴" userId="cc3e45de-2f49-4c89-aeff-00e7b5b5da7e" providerId="ADAL" clId="{8ED1DD3A-6586-1144-B210-1A5144E29F1B}" dt="2020-11-06T00:06:58.753" v="1872"/>
          <ac:spMkLst>
            <pc:docMk/>
            <pc:sldMk cId="3826016770" sldId="295"/>
            <ac:spMk id="2" creationId="{D6D8C16E-7D4E-764B-B079-142B85FFA2DF}"/>
          </ac:spMkLst>
        </pc:spChg>
        <pc:spChg chg="del">
          <ac:chgData name="文婷 柴" userId="cc3e45de-2f49-4c89-aeff-00e7b5b5da7e" providerId="ADAL" clId="{8ED1DD3A-6586-1144-B210-1A5144E29F1B}" dt="2020-11-05T10:30:39.226" v="1028"/>
          <ac:spMkLst>
            <pc:docMk/>
            <pc:sldMk cId="3826016770" sldId="295"/>
            <ac:spMk id="3" creationId="{DEAB1796-B157-8446-B35C-DD13A67036DF}"/>
          </ac:spMkLst>
        </pc:spChg>
        <pc:spChg chg="add mod">
          <ac:chgData name="文婷 柴" userId="cc3e45de-2f49-4c89-aeff-00e7b5b5da7e" providerId="ADAL" clId="{8ED1DD3A-6586-1144-B210-1A5144E29F1B}" dt="2020-11-06T00:23:25.812" v="1984" actId="1076"/>
          <ac:spMkLst>
            <pc:docMk/>
            <pc:sldMk cId="3826016770" sldId="295"/>
            <ac:spMk id="4" creationId="{D751B6A3-8A4B-AC41-B911-35358D146E64}"/>
          </ac:spMkLst>
        </pc:spChg>
      </pc:sldChg>
      <pc:sldChg chg="addSp modSp new mod modClrScheme chgLayout">
        <pc:chgData name="文婷 柴" userId="cc3e45de-2f49-4c89-aeff-00e7b5b5da7e" providerId="ADAL" clId="{8ED1DD3A-6586-1144-B210-1A5144E29F1B}" dt="2020-11-16T10:45:43.263" v="2727" actId="20577"/>
        <pc:sldMkLst>
          <pc:docMk/>
          <pc:sldMk cId="3656810256" sldId="296"/>
        </pc:sldMkLst>
        <pc:spChg chg="mod ord">
          <ac:chgData name="文婷 柴" userId="cc3e45de-2f49-4c89-aeff-00e7b5b5da7e" providerId="ADAL" clId="{8ED1DD3A-6586-1144-B210-1A5144E29F1B}" dt="2020-11-06T00:06:58.753" v="1872"/>
          <ac:spMkLst>
            <pc:docMk/>
            <pc:sldMk cId="3656810256" sldId="296"/>
            <ac:spMk id="2" creationId="{7722B1CC-6C03-4442-85AF-B87C2DDBADAB}"/>
          </ac:spMkLst>
        </pc:spChg>
        <pc:spChg chg="add mod ord">
          <ac:chgData name="文婷 柴" userId="cc3e45de-2f49-4c89-aeff-00e7b5b5da7e" providerId="ADAL" clId="{8ED1DD3A-6586-1144-B210-1A5144E29F1B}" dt="2020-11-16T10:45:43.263" v="2727" actId="20577"/>
          <ac:spMkLst>
            <pc:docMk/>
            <pc:sldMk cId="3656810256" sldId="296"/>
            <ac:spMk id="3" creationId="{52B92E37-4C72-9E43-AFF9-AD4F771F04C6}"/>
          </ac:spMkLst>
        </pc:spChg>
      </pc:sldChg>
      <pc:sldChg chg="modSp new mod modAnim">
        <pc:chgData name="文婷 柴" userId="cc3e45de-2f49-4c89-aeff-00e7b5b5da7e" providerId="ADAL" clId="{8ED1DD3A-6586-1144-B210-1A5144E29F1B}" dt="2020-11-06T09:47:28.073" v="2471" actId="20577"/>
        <pc:sldMkLst>
          <pc:docMk/>
          <pc:sldMk cId="3063510007" sldId="297"/>
        </pc:sldMkLst>
        <pc:spChg chg="mod">
          <ac:chgData name="文婷 柴" userId="cc3e45de-2f49-4c89-aeff-00e7b5b5da7e" providerId="ADAL" clId="{8ED1DD3A-6586-1144-B210-1A5144E29F1B}" dt="2020-11-06T06:39:54.255" v="2394"/>
          <ac:spMkLst>
            <pc:docMk/>
            <pc:sldMk cId="3063510007" sldId="297"/>
            <ac:spMk id="2" creationId="{2418D10D-B0E3-AB4D-B7F2-4E61FC554BC3}"/>
          </ac:spMkLst>
        </pc:spChg>
        <pc:spChg chg="mod">
          <ac:chgData name="文婷 柴" userId="cc3e45de-2f49-4c89-aeff-00e7b5b5da7e" providerId="ADAL" clId="{8ED1DD3A-6586-1144-B210-1A5144E29F1B}" dt="2020-11-06T09:47:28.073" v="2471" actId="20577"/>
          <ac:spMkLst>
            <pc:docMk/>
            <pc:sldMk cId="3063510007" sldId="297"/>
            <ac:spMk id="3" creationId="{3C19E31B-C9C1-8B43-90A9-47ADF67858DB}"/>
          </ac:spMkLst>
        </pc:spChg>
      </pc:sldChg>
      <pc:sldChg chg="new del">
        <pc:chgData name="文婷 柴" userId="cc3e45de-2f49-4c89-aeff-00e7b5b5da7e" providerId="ADAL" clId="{8ED1DD3A-6586-1144-B210-1A5144E29F1B}" dt="2020-11-11T03:15:01.984" v="2527" actId="2696"/>
        <pc:sldMkLst>
          <pc:docMk/>
          <pc:sldMk cId="1403124204" sldId="298"/>
        </pc:sldMkLst>
      </pc:sldChg>
    </pc:docChg>
  </pc:docChgLst>
  <pc:docChgLst>
    <pc:chgData name="文婷 柴" userId="cc3e45de-2f49-4c89-aeff-00e7b5b5da7e" providerId="ADAL" clId="{45AD836D-4408-174B-B779-FC3B5A3616C2}"/>
    <pc:docChg chg="custSel addSld modSld">
      <pc:chgData name="文婷 柴" userId="cc3e45de-2f49-4c89-aeff-00e7b5b5da7e" providerId="ADAL" clId="{45AD836D-4408-174B-B779-FC3B5A3616C2}" dt="2021-11-30T17:34:35.558" v="103" actId="12"/>
      <pc:docMkLst>
        <pc:docMk/>
      </pc:docMkLst>
      <pc:sldChg chg="addSp delSp modSp mod">
        <pc:chgData name="文婷 柴" userId="cc3e45de-2f49-4c89-aeff-00e7b5b5da7e" providerId="ADAL" clId="{45AD836D-4408-174B-B779-FC3B5A3616C2}" dt="2021-11-30T16:00:59.760" v="28" actId="14100"/>
        <pc:sldMkLst>
          <pc:docMk/>
          <pc:sldMk cId="1380103326" sldId="289"/>
        </pc:sldMkLst>
        <pc:spChg chg="add mod">
          <ac:chgData name="文婷 柴" userId="cc3e45de-2f49-4c89-aeff-00e7b5b5da7e" providerId="ADAL" clId="{45AD836D-4408-174B-B779-FC3B5A3616C2}" dt="2021-11-30T16:00:59.760" v="28" actId="14100"/>
          <ac:spMkLst>
            <pc:docMk/>
            <pc:sldMk cId="1380103326" sldId="289"/>
            <ac:spMk id="2" creationId="{EABE6741-BA09-3848-937F-736CE398EF0B}"/>
          </ac:spMkLst>
        </pc:spChg>
        <pc:picChg chg="del">
          <ac:chgData name="文婷 柴" userId="cc3e45de-2f49-4c89-aeff-00e7b5b5da7e" providerId="ADAL" clId="{45AD836D-4408-174B-B779-FC3B5A3616C2}" dt="2021-11-30T16:00:23.045" v="22" actId="478"/>
          <ac:picMkLst>
            <pc:docMk/>
            <pc:sldMk cId="1380103326" sldId="289"/>
            <ac:picMk id="3" creationId="{2B35E058-9641-B048-8818-DF66590FF97D}"/>
          </ac:picMkLst>
        </pc:picChg>
        <pc:picChg chg="add mod">
          <ac:chgData name="文婷 柴" userId="cc3e45de-2f49-4c89-aeff-00e7b5b5da7e" providerId="ADAL" clId="{45AD836D-4408-174B-B779-FC3B5A3616C2}" dt="2021-11-30T16:00:34.443" v="25" actId="1076"/>
          <ac:picMkLst>
            <pc:docMk/>
            <pc:sldMk cId="1380103326" sldId="289"/>
            <ac:picMk id="1026" creationId="{3633CD7B-C6A4-B04F-A92E-FD3A9695FDDD}"/>
          </ac:picMkLst>
        </pc:picChg>
      </pc:sldChg>
      <pc:sldChg chg="modSp new mod">
        <pc:chgData name="文婷 柴" userId="cc3e45de-2f49-4c89-aeff-00e7b5b5da7e" providerId="ADAL" clId="{45AD836D-4408-174B-B779-FC3B5A3616C2}" dt="2021-11-30T17:34:20.019" v="101" actId="20577"/>
        <pc:sldMkLst>
          <pc:docMk/>
          <pc:sldMk cId="2356118172" sldId="298"/>
        </pc:sldMkLst>
        <pc:spChg chg="mod">
          <ac:chgData name="文婷 柴" userId="cc3e45de-2f49-4c89-aeff-00e7b5b5da7e" providerId="ADAL" clId="{45AD836D-4408-174B-B779-FC3B5A3616C2}" dt="2021-11-30T17:31:48.597" v="37" actId="20577"/>
          <ac:spMkLst>
            <pc:docMk/>
            <pc:sldMk cId="2356118172" sldId="298"/>
            <ac:spMk id="2" creationId="{9E6AE599-F4D0-9E4A-BD29-8728994D2E90}"/>
          </ac:spMkLst>
        </pc:spChg>
        <pc:spChg chg="mod">
          <ac:chgData name="文婷 柴" userId="cc3e45de-2f49-4c89-aeff-00e7b5b5da7e" providerId="ADAL" clId="{45AD836D-4408-174B-B779-FC3B5A3616C2}" dt="2021-11-30T17:34:20.019" v="101" actId="20577"/>
          <ac:spMkLst>
            <pc:docMk/>
            <pc:sldMk cId="2356118172" sldId="298"/>
            <ac:spMk id="3" creationId="{3C4760F8-E506-6146-8A6F-8E5E39FFCB57}"/>
          </ac:spMkLst>
        </pc:spChg>
      </pc:sldChg>
      <pc:sldChg chg="modSp new mod">
        <pc:chgData name="文婷 柴" userId="cc3e45de-2f49-4c89-aeff-00e7b5b5da7e" providerId="ADAL" clId="{45AD836D-4408-174B-B779-FC3B5A3616C2}" dt="2021-11-30T17:33:33.819" v="66" actId="11"/>
        <pc:sldMkLst>
          <pc:docMk/>
          <pc:sldMk cId="3269208808" sldId="299"/>
        </pc:sldMkLst>
        <pc:spChg chg="mod">
          <ac:chgData name="文婷 柴" userId="cc3e45de-2f49-4c89-aeff-00e7b5b5da7e" providerId="ADAL" clId="{45AD836D-4408-174B-B779-FC3B5A3616C2}" dt="2021-11-30T17:31:57.778" v="40" actId="20577"/>
          <ac:spMkLst>
            <pc:docMk/>
            <pc:sldMk cId="3269208808" sldId="299"/>
            <ac:spMk id="2" creationId="{E8BBB9F3-7B62-CB40-B6FC-A1AACE640BAA}"/>
          </ac:spMkLst>
        </pc:spChg>
        <pc:spChg chg="mod">
          <ac:chgData name="文婷 柴" userId="cc3e45de-2f49-4c89-aeff-00e7b5b5da7e" providerId="ADAL" clId="{45AD836D-4408-174B-B779-FC3B5A3616C2}" dt="2021-11-30T17:33:33.819" v="66" actId="11"/>
          <ac:spMkLst>
            <pc:docMk/>
            <pc:sldMk cId="3269208808" sldId="299"/>
            <ac:spMk id="3" creationId="{13375BD5-34F1-464F-8E09-FC68EDC2730F}"/>
          </ac:spMkLst>
        </pc:spChg>
      </pc:sldChg>
      <pc:sldChg chg="modSp add mod">
        <pc:chgData name="文婷 柴" userId="cc3e45de-2f49-4c89-aeff-00e7b5b5da7e" providerId="ADAL" clId="{45AD836D-4408-174B-B779-FC3B5A3616C2}" dt="2021-11-30T17:34:35.558" v="103" actId="12"/>
        <pc:sldMkLst>
          <pc:docMk/>
          <pc:sldMk cId="3104999126" sldId="300"/>
        </pc:sldMkLst>
        <pc:spChg chg="mod">
          <ac:chgData name="文婷 柴" userId="cc3e45de-2f49-4c89-aeff-00e7b5b5da7e" providerId="ADAL" clId="{45AD836D-4408-174B-B779-FC3B5A3616C2}" dt="2021-11-30T17:32:05.149" v="43" actId="20577"/>
          <ac:spMkLst>
            <pc:docMk/>
            <pc:sldMk cId="3104999126" sldId="300"/>
            <ac:spMk id="2" creationId="{E8BBB9F3-7B62-CB40-B6FC-A1AACE640BAA}"/>
          </ac:spMkLst>
        </pc:spChg>
        <pc:spChg chg="mod">
          <ac:chgData name="文婷 柴" userId="cc3e45de-2f49-4c89-aeff-00e7b5b5da7e" providerId="ADAL" clId="{45AD836D-4408-174B-B779-FC3B5A3616C2}" dt="2021-11-30T17:34:35.558" v="103" actId="12"/>
          <ac:spMkLst>
            <pc:docMk/>
            <pc:sldMk cId="3104999126" sldId="300"/>
            <ac:spMk id="3" creationId="{13375BD5-34F1-464F-8E09-FC68EDC2730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27646-95A0-844E-A354-D9130AE3C294}" type="datetimeFigureOut">
              <a:rPr kumimoji="1" lang="zh-CN" altLang="en-US" smtClean="0"/>
              <a:t>2021/12/1</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37818-54D8-DB41-8B75-0752A28BA89D}" type="slidenum">
              <a:rPr kumimoji="1" lang="zh-CN" altLang="en-US" smtClean="0"/>
              <a:t>‹#›</a:t>
            </a:fld>
            <a:endParaRPr kumimoji="1" lang="zh-CN" altLang="en-US"/>
          </a:p>
        </p:txBody>
      </p:sp>
    </p:spTree>
    <p:extLst>
      <p:ext uri="{BB962C8B-B14F-4D97-AF65-F5344CB8AC3E}">
        <p14:creationId xmlns:p14="http://schemas.microsoft.com/office/powerpoint/2010/main" val="157575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DC37818-54D8-DB41-8B75-0752A28BA89D}" type="slidenum">
              <a:rPr kumimoji="1" lang="zh-CN" altLang="en-US" smtClean="0"/>
              <a:t>1</a:t>
            </a:fld>
            <a:endParaRPr kumimoji="1" lang="zh-CN" altLang="en-US"/>
          </a:p>
        </p:txBody>
      </p:sp>
    </p:spTree>
    <p:extLst>
      <p:ext uri="{BB962C8B-B14F-4D97-AF65-F5344CB8AC3E}">
        <p14:creationId xmlns:p14="http://schemas.microsoft.com/office/powerpoint/2010/main" val="1005228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dirty="0"/>
              <a:t>Puberty</a:t>
            </a:r>
            <a:r>
              <a:rPr kumimoji="1" lang="zh-CN" altLang="en-US" sz="1200" dirty="0"/>
              <a:t> </a:t>
            </a:r>
            <a:r>
              <a:rPr kumimoji="1" lang="en-US" altLang="zh-CN" sz="1200" dirty="0"/>
              <a:t>may begin before adolescence, but it usually continues for several years, well into the adolescent stage, which ends during the late teens.</a:t>
            </a:r>
          </a:p>
          <a:p>
            <a:r>
              <a:rPr lang="en-US" altLang="zh-CN" sz="1200" b="0" i="0" u="none" strike="noStrike" kern="1200" dirty="0">
                <a:solidFill>
                  <a:schemeClr val="tx1"/>
                </a:solidFill>
                <a:effectLst/>
                <a:latin typeface="+mn-lt"/>
                <a:ea typeface="+mn-ea"/>
                <a:cs typeface="+mn-cs"/>
              </a:rPr>
              <a:t>Puberty</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starts when the hypothalamus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starts releasing pulses of gonadotropin-releasing hormone, which triggers the pituitary gland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to secrete follicle</a:t>
            </a:r>
          </a:p>
          <a:p>
            <a:r>
              <a:rPr lang="en-US" altLang="zh-CN" sz="1200" b="0" i="0" u="none" strike="noStrike" kern="1200" dirty="0">
                <a:solidFill>
                  <a:schemeClr val="tx1"/>
                </a:solidFill>
                <a:effectLst/>
                <a:latin typeface="+mn-lt"/>
                <a:ea typeface="+mn-ea"/>
                <a:cs typeface="+mn-cs"/>
              </a:rPr>
              <a:t>stimulating hormone (FSH) and luteinizing hormone (LH). FSH and LH, in turn, stimulate the gonads to develop and release sex hormones. Sex hormones bring about most of the other changes of puberty.</a:t>
            </a:r>
          </a:p>
          <a:p>
            <a:endParaRPr kumimoji="1" lang="zh-CN" altLang="en-US" dirty="0"/>
          </a:p>
        </p:txBody>
      </p:sp>
      <p:sp>
        <p:nvSpPr>
          <p:cNvPr id="4" name="灯片编号占位符 3"/>
          <p:cNvSpPr>
            <a:spLocks noGrp="1"/>
          </p:cNvSpPr>
          <p:nvPr>
            <p:ph type="sldNum" sz="quarter" idx="5"/>
          </p:nvPr>
        </p:nvSpPr>
        <p:spPr/>
        <p:txBody>
          <a:bodyPr/>
          <a:lstStyle/>
          <a:p>
            <a:fld id="{8DC37818-54D8-DB41-8B75-0752A28BA89D}" type="slidenum">
              <a:rPr kumimoji="1" lang="zh-CN" altLang="en-US" smtClean="0"/>
              <a:t>7</a:t>
            </a:fld>
            <a:endParaRPr kumimoji="1" lang="zh-CN" altLang="en-US"/>
          </a:p>
        </p:txBody>
      </p:sp>
    </p:spTree>
    <p:extLst>
      <p:ext uri="{BB962C8B-B14F-4D97-AF65-F5344CB8AC3E}">
        <p14:creationId xmlns:p14="http://schemas.microsoft.com/office/powerpoint/2010/main" val="188560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DC37818-54D8-DB41-8B75-0752A28BA89D}" type="slidenum">
              <a:rPr kumimoji="1" lang="zh-CN" altLang="en-US" smtClean="0"/>
              <a:t>15</a:t>
            </a:fld>
            <a:endParaRPr kumimoji="1" lang="zh-CN" altLang="en-US"/>
          </a:p>
        </p:txBody>
      </p:sp>
    </p:spTree>
    <p:extLst>
      <p:ext uri="{BB962C8B-B14F-4D97-AF65-F5344CB8AC3E}">
        <p14:creationId xmlns:p14="http://schemas.microsoft.com/office/powerpoint/2010/main" val="2362370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The uterus is lined with three layers. </a:t>
            </a:r>
            <a:r>
              <a:rPr lang="en-US" altLang="zh-CN" sz="1200" b="0" i="0" u="none" strike="noStrike" kern="1200">
                <a:solidFill>
                  <a:schemeClr val="tx1"/>
                </a:solidFill>
                <a:effectLst/>
                <a:latin typeface="+mn-lt"/>
                <a:ea typeface="+mn-ea"/>
                <a:cs typeface="+mn-cs"/>
              </a:rPr>
              <a:t>The outer lining is called serosa, the middle layer myometrium and the innermost lining of the uterus is called the endometrium.</a:t>
            </a:r>
            <a:endParaRPr kumimoji="1" lang="zh-CN" altLang="en-US" dirty="0"/>
          </a:p>
        </p:txBody>
      </p:sp>
      <p:sp>
        <p:nvSpPr>
          <p:cNvPr id="4" name="灯片编号占位符 3"/>
          <p:cNvSpPr>
            <a:spLocks noGrp="1"/>
          </p:cNvSpPr>
          <p:nvPr>
            <p:ph type="sldNum" sz="quarter" idx="5"/>
          </p:nvPr>
        </p:nvSpPr>
        <p:spPr/>
        <p:txBody>
          <a:bodyPr/>
          <a:lstStyle/>
          <a:p>
            <a:fld id="{8DC37818-54D8-DB41-8B75-0752A28BA89D}" type="slidenum">
              <a:rPr kumimoji="1" lang="zh-CN" altLang="en-US" smtClean="0"/>
              <a:t>16</a:t>
            </a:fld>
            <a:endParaRPr kumimoji="1" lang="zh-CN" altLang="en-US"/>
          </a:p>
        </p:txBody>
      </p:sp>
    </p:spTree>
    <p:extLst>
      <p:ext uri="{BB962C8B-B14F-4D97-AF65-F5344CB8AC3E}">
        <p14:creationId xmlns:p14="http://schemas.microsoft.com/office/powerpoint/2010/main" val="2492049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placenta is unique in that it is an organ which arises from the tissue of two genetically distinct organisms; part of the placenta develops from the tissue of the mother’s uterine wall, while another part develops from the fetus’ own tissue. After the blastocyst which will develop into the fetus makes contact with the uterine wall, blastocyst and maternal tissue grow together to form a single, cooperating organ that links the two together.</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During childbirth, the contractions of the uterus cause the uterus to shrink in size but the placenta has no muscles and cannot shrink. The difference in size causes the placenta to tear loose and come out after the baby is born. Thus, the placenta is also called the after birth.</a:t>
            </a:r>
            <a:endParaRPr kumimoji="1" lang="zh-CN" altLang="en-US" dirty="0"/>
          </a:p>
        </p:txBody>
      </p:sp>
      <p:sp>
        <p:nvSpPr>
          <p:cNvPr id="4" name="灯片编号占位符 3"/>
          <p:cNvSpPr>
            <a:spLocks noGrp="1"/>
          </p:cNvSpPr>
          <p:nvPr>
            <p:ph type="sldNum" sz="quarter" idx="5"/>
          </p:nvPr>
        </p:nvSpPr>
        <p:spPr/>
        <p:txBody>
          <a:bodyPr/>
          <a:lstStyle/>
          <a:p>
            <a:fld id="{8DC37818-54D8-DB41-8B75-0752A28BA89D}" type="slidenum">
              <a:rPr kumimoji="1" lang="zh-CN" altLang="en-US" smtClean="0"/>
              <a:t>21</a:t>
            </a:fld>
            <a:endParaRPr kumimoji="1" lang="zh-CN" altLang="en-US"/>
          </a:p>
        </p:txBody>
      </p:sp>
    </p:spTree>
    <p:extLst>
      <p:ext uri="{BB962C8B-B14F-4D97-AF65-F5344CB8AC3E}">
        <p14:creationId xmlns:p14="http://schemas.microsoft.com/office/powerpoint/2010/main" val="727196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491567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2243007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5" name="Footer Placeholder 4"/>
          <p:cNvSpPr>
            <a:spLocks noGrp="1"/>
          </p:cNvSpPr>
          <p:nvPr>
            <p:ph type="ftr" sz="quarter" idx="11"/>
          </p:nvPr>
        </p:nvSpPr>
        <p:spPr/>
        <p:txBody>
          <a:bodyPr/>
          <a:lstStyle/>
          <a:p>
            <a:endParaRPr lang="en-GB"/>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1B53F52-8D34-48CC-A8BC-3FEF4EFABC46}" type="slidenum">
              <a:rPr lang="en-GB" smtClean="0"/>
              <a:pPr/>
              <a:t>‹#›</a:t>
            </a:fld>
            <a:endParaRPr lang="en-GB"/>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71070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562304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6" name="Footer Placeholder 5"/>
          <p:cNvSpPr>
            <a:spLocks noGrp="1"/>
          </p:cNvSpPr>
          <p:nvPr>
            <p:ph type="ftr" sz="quarter" idx="11"/>
          </p:nvPr>
        </p:nvSpPr>
        <p:spPr/>
        <p:txBody>
          <a:bodyPr/>
          <a:lstStyle/>
          <a:p>
            <a:endParaRPr lang="en-GB"/>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1B53F52-8D34-48CC-A8BC-3FEF4EFABC46}" type="slidenum">
              <a:rPr lang="en-GB" smtClean="0"/>
              <a:pPr/>
              <a:t>‹#›</a:t>
            </a:fld>
            <a:endParaRPr lang="en-GB"/>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5138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2780364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1314091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47473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1143751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209446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14186042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8" name="Footer Placeholder 7"/>
          <p:cNvSpPr>
            <a:spLocks noGrp="1"/>
          </p:cNvSpPr>
          <p:nvPr>
            <p:ph type="ftr" sz="quarter" idx="11"/>
          </p:nvPr>
        </p:nvSpPr>
        <p:spPr/>
        <p:txBody>
          <a:bodyPr/>
          <a:lstStyle/>
          <a:p>
            <a:endParaRPr lang="en-GB"/>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17453508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4" name="Footer Placeholder 3"/>
          <p:cNvSpPr>
            <a:spLocks noGrp="1"/>
          </p:cNvSpPr>
          <p:nvPr>
            <p:ph type="ftr" sz="quarter" idx="11"/>
          </p:nvPr>
        </p:nvSpPr>
        <p:spPr/>
        <p:txBody>
          <a:bodyPr/>
          <a:lstStyle/>
          <a:p>
            <a:endParaRPr lang="en-GB"/>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2110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3755190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35148578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5423B63-2D39-4D82-BD87-7F5BA0572721}" type="datetimeFigureOut">
              <a:rPr lang="en-GB" smtClean="0"/>
              <a:pPr/>
              <a:t>01/12/2021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1B53F52-8D34-48CC-A8BC-3FEF4EFABC46}" type="slidenum">
              <a:rPr lang="en-GB" smtClean="0"/>
              <a:pPr/>
              <a:t>‹#›</a:t>
            </a:fld>
            <a:endParaRPr lang="en-GB"/>
          </a:p>
        </p:txBody>
      </p:sp>
    </p:spTree>
    <p:extLst>
      <p:ext uri="{BB962C8B-B14F-4D97-AF65-F5344CB8AC3E}">
        <p14:creationId xmlns:p14="http://schemas.microsoft.com/office/powerpoint/2010/main" val="601036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A5423B63-2D39-4D82-BD87-7F5BA0572721}" type="datetimeFigureOut">
              <a:rPr lang="en-GB" smtClean="0"/>
              <a:pPr/>
              <a:t>01/12/2021</a:t>
            </a:fld>
            <a:endParaRPr lang="en-GB"/>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11B53F52-8D34-48CC-A8BC-3FEF4EFABC46}" type="slidenum">
              <a:rPr lang="en-GB" smtClean="0"/>
              <a:pPr/>
              <a:t>‹#›</a:t>
            </a:fld>
            <a:endParaRPr lang="en-GB"/>
          </a:p>
        </p:txBody>
      </p:sp>
    </p:spTree>
    <p:extLst>
      <p:ext uri="{BB962C8B-B14F-4D97-AF65-F5344CB8AC3E}">
        <p14:creationId xmlns:p14="http://schemas.microsoft.com/office/powerpoint/2010/main" val="397435374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medicoverfertility.in/blog/thin-endometrium,197,n,5475" TargetMode="Externa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bio.libretexts.org/Bookshelves/Human_Biology/Book%3A_Human_Biology_(Wakim_and_Grewal)/23%3A_Human_Growth_and_Development/23.7%3A_Adolescence_and_Pubert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7159" y="4355692"/>
            <a:ext cx="6814455" cy="1472224"/>
          </a:xfrm>
        </p:spPr>
        <p:txBody>
          <a:bodyPr anchor="b">
            <a:normAutofit fontScale="90000"/>
          </a:bodyPr>
          <a:lstStyle/>
          <a:p>
            <a:r>
              <a:rPr lang="en-GB" sz="5200" dirty="0"/>
              <a:t>Human Reproductive system</a:t>
            </a:r>
          </a:p>
        </p:txBody>
      </p:sp>
      <p:sp>
        <p:nvSpPr>
          <p:cNvPr id="3" name="Subtitle 2"/>
          <p:cNvSpPr>
            <a:spLocks noGrp="1"/>
          </p:cNvSpPr>
          <p:nvPr>
            <p:ph type="subTitle" idx="1"/>
          </p:nvPr>
        </p:nvSpPr>
        <p:spPr>
          <a:xfrm>
            <a:off x="802386" y="5827916"/>
            <a:ext cx="6789420" cy="444868"/>
          </a:xfrm>
        </p:spPr>
        <p:txBody>
          <a:bodyPr>
            <a:normAutofit/>
          </a:bodyPr>
          <a:lstStyle/>
          <a:p>
            <a:endParaRPr lang="en-GB" sz="1700"/>
          </a:p>
        </p:txBody>
      </p:sp>
      <p:pic>
        <p:nvPicPr>
          <p:cNvPr id="5" name="Picture 4" descr="Five-month-old-foetus-007.jpg"/>
          <p:cNvPicPr>
            <a:picLocks noChangeAspect="1"/>
          </p:cNvPicPr>
          <p:nvPr/>
        </p:nvPicPr>
        <p:blipFill rotWithShape="1">
          <a:blip r:embed="rId3" cstate="print"/>
          <a:srcRect t="2826" r="-2" b="29660"/>
          <a:stretch/>
        </p:blipFill>
        <p:spPr>
          <a:xfrm>
            <a:off x="476592" y="640080"/>
            <a:ext cx="8187348" cy="33164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Male reproductive system</a:t>
            </a:r>
          </a:p>
        </p:txBody>
      </p:sp>
      <p:pic>
        <p:nvPicPr>
          <p:cNvPr id="5" name="Content Placeholder 4" descr="bfy_human_10_43a_malrepdiag.jpg"/>
          <p:cNvPicPr>
            <a:picLocks noGrp="1" noChangeAspect="1"/>
          </p:cNvPicPr>
          <p:nvPr>
            <p:ph idx="1"/>
          </p:nvPr>
        </p:nvPicPr>
        <p:blipFill>
          <a:blip r:embed="rId2" cstate="print"/>
          <a:stretch>
            <a:fillRect/>
          </a:stretch>
        </p:blipFill>
        <p:spPr>
          <a:xfrm>
            <a:off x="174446" y="1808820"/>
            <a:ext cx="3806796" cy="4570338"/>
          </a:xfrm>
        </p:spPr>
      </p:pic>
      <p:sp>
        <p:nvSpPr>
          <p:cNvPr id="4" name="TextBox 3"/>
          <p:cNvSpPr txBox="1"/>
          <p:nvPr/>
        </p:nvSpPr>
        <p:spPr>
          <a:xfrm>
            <a:off x="2987824" y="4509120"/>
            <a:ext cx="1584176" cy="307777"/>
          </a:xfrm>
          <a:prstGeom prst="rect">
            <a:avLst/>
          </a:prstGeom>
          <a:noFill/>
        </p:spPr>
        <p:txBody>
          <a:bodyPr wrap="square" rtlCol="0">
            <a:spAutoFit/>
          </a:bodyPr>
          <a:lstStyle/>
          <a:p>
            <a:r>
              <a:rPr lang="en-GB" sz="1400" dirty="0"/>
              <a:t>epididymis</a:t>
            </a:r>
          </a:p>
        </p:txBody>
      </p:sp>
      <p:cxnSp>
        <p:nvCxnSpPr>
          <p:cNvPr id="9" name="Straight Connector 8"/>
          <p:cNvCxnSpPr>
            <a:cxnSpLocks/>
          </p:cNvCxnSpPr>
          <p:nvPr/>
        </p:nvCxnSpPr>
        <p:spPr>
          <a:xfrm flipV="1">
            <a:off x="2397066" y="4687199"/>
            <a:ext cx="546316" cy="12969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3" descr="bfy_human_10_43b_malrepdiag.jpg">
            <a:extLst>
              <a:ext uri="{FF2B5EF4-FFF2-40B4-BE49-F238E27FC236}">
                <a16:creationId xmlns:a16="http://schemas.microsoft.com/office/drawing/2014/main" id="{CF7B3572-9DD2-CB4F-81C1-F489CB61C4D1}"/>
              </a:ext>
            </a:extLst>
          </p:cNvPr>
          <p:cNvPicPr>
            <a:picLocks noChangeAspect="1"/>
          </p:cNvPicPr>
          <p:nvPr/>
        </p:nvPicPr>
        <p:blipFill rotWithShape="1">
          <a:blip r:embed="rId3" cstate="print"/>
          <a:srcRect l="7409" b="9866"/>
          <a:stretch/>
        </p:blipFill>
        <p:spPr>
          <a:xfrm>
            <a:off x="4660885" y="1622323"/>
            <a:ext cx="4308669" cy="44411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Male reproductive system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23767723"/>
              </p:ext>
            </p:extLst>
          </p:nvPr>
        </p:nvGraphicFramePr>
        <p:xfrm>
          <a:off x="467544" y="1905000"/>
          <a:ext cx="8424936" cy="4180840"/>
        </p:xfrm>
        <a:graphic>
          <a:graphicData uri="http://schemas.openxmlformats.org/drawingml/2006/table">
            <a:tbl>
              <a:tblPr firstRow="1" bandRow="1">
                <a:tableStyleId>{5940675A-B579-460E-94D1-54222C63F5DA}</a:tableStyleId>
              </a:tblPr>
              <a:tblGrid>
                <a:gridCol w="1779378">
                  <a:extLst>
                    <a:ext uri="{9D8B030D-6E8A-4147-A177-3AD203B41FA5}">
                      <a16:colId xmlns:a16="http://schemas.microsoft.com/office/drawing/2014/main" val="20000"/>
                    </a:ext>
                  </a:extLst>
                </a:gridCol>
                <a:gridCol w="6645558">
                  <a:extLst>
                    <a:ext uri="{9D8B030D-6E8A-4147-A177-3AD203B41FA5}">
                      <a16:colId xmlns:a16="http://schemas.microsoft.com/office/drawing/2014/main" val="20001"/>
                    </a:ext>
                  </a:extLst>
                </a:gridCol>
              </a:tblGrid>
              <a:tr h="370840">
                <a:tc>
                  <a:txBody>
                    <a:bodyPr/>
                    <a:lstStyle/>
                    <a:p>
                      <a:pPr marL="0" marR="0" algn="ctr">
                        <a:lnSpc>
                          <a:spcPct val="115000"/>
                        </a:lnSpc>
                        <a:spcBef>
                          <a:spcPts val="0"/>
                        </a:spcBef>
                        <a:spcAft>
                          <a:spcPts val="0"/>
                        </a:spcAft>
                      </a:pPr>
                      <a:r>
                        <a:rPr lang="en-US" sz="2000" b="1" dirty="0">
                          <a:latin typeface="Calibri"/>
                          <a:ea typeface="Times New Roman"/>
                          <a:cs typeface="Times New Roman"/>
                        </a:rPr>
                        <a:t>Name </a:t>
                      </a:r>
                    </a:p>
                  </a:txBody>
                  <a:tcPr marL="68580" marR="68580" marT="0" marB="0">
                    <a:solidFill>
                      <a:srgbClr val="FFC000"/>
                    </a:solidFill>
                  </a:tcPr>
                </a:tc>
                <a:tc>
                  <a:txBody>
                    <a:bodyPr/>
                    <a:lstStyle/>
                    <a:p>
                      <a:pPr marL="0" marR="0" algn="ctr">
                        <a:lnSpc>
                          <a:spcPct val="115000"/>
                        </a:lnSpc>
                        <a:spcBef>
                          <a:spcPts val="0"/>
                        </a:spcBef>
                        <a:spcAft>
                          <a:spcPts val="0"/>
                        </a:spcAft>
                      </a:pPr>
                      <a:r>
                        <a:rPr lang="en-US" sz="2000" b="1" dirty="0">
                          <a:latin typeface="Calibri"/>
                          <a:ea typeface="Times New Roman"/>
                          <a:cs typeface="Times New Roman"/>
                        </a:rPr>
                        <a:t>Description/Function</a:t>
                      </a:r>
                    </a:p>
                  </a:txBody>
                  <a:tcPr marL="68580" marR="68580" marT="0" marB="0">
                    <a:solidFill>
                      <a:srgbClr val="FFC000"/>
                    </a:solidFill>
                  </a:tcPr>
                </a:tc>
                <a:extLst>
                  <a:ext uri="{0D108BD9-81ED-4DB2-BD59-A6C34878D82A}">
                    <a16:rowId xmlns:a16="http://schemas.microsoft.com/office/drawing/2014/main" val="10000"/>
                  </a:ext>
                </a:extLst>
              </a:tr>
              <a:tr h="370840">
                <a:tc>
                  <a:txBody>
                    <a:bodyPr/>
                    <a:lstStyle/>
                    <a:p>
                      <a:pPr marL="0" marR="0">
                        <a:lnSpc>
                          <a:spcPct val="115000"/>
                        </a:lnSpc>
                        <a:spcBef>
                          <a:spcPts val="0"/>
                        </a:spcBef>
                        <a:spcAft>
                          <a:spcPts val="0"/>
                        </a:spcAft>
                      </a:pPr>
                      <a:r>
                        <a:rPr lang="en-US" sz="2000" b="1" dirty="0">
                          <a:latin typeface="Calibri"/>
                          <a:ea typeface="Times New Roman"/>
                          <a:cs typeface="Times New Roman"/>
                        </a:rPr>
                        <a:t>Glands </a:t>
                      </a:r>
                    </a:p>
                  </a:txBody>
                  <a:tcPr marL="68580" marR="68580" marT="0" marB="0"/>
                </a:tc>
                <a:tc>
                  <a:txBody>
                    <a:bodyPr/>
                    <a:lstStyle/>
                    <a:p>
                      <a:r>
                        <a:rPr lang="en-US" sz="2000" kern="1200" dirty="0">
                          <a:solidFill>
                            <a:schemeClr val="tx1"/>
                          </a:solidFill>
                          <a:latin typeface="+mn-lt"/>
                          <a:ea typeface="+mn-ea"/>
                          <a:cs typeface="+mn-cs"/>
                        </a:rPr>
                        <a:t>Add </a:t>
                      </a:r>
                      <a:r>
                        <a:rPr lang="en-US" sz="2000" b="1" kern="1200" dirty="0">
                          <a:solidFill>
                            <a:schemeClr val="tx1"/>
                          </a:solidFill>
                          <a:latin typeface="+mn-lt"/>
                          <a:ea typeface="+mn-ea"/>
                          <a:cs typeface="+mn-cs"/>
                        </a:rPr>
                        <a:t>fluids</a:t>
                      </a:r>
                      <a:r>
                        <a:rPr lang="en-US" sz="2000" kern="1200" dirty="0">
                          <a:solidFill>
                            <a:schemeClr val="tx1"/>
                          </a:solidFill>
                          <a:latin typeface="+mn-lt"/>
                          <a:ea typeface="+mn-ea"/>
                          <a:cs typeface="+mn-cs"/>
                        </a:rPr>
                        <a:t> to the sperm cells to keep them alive. </a:t>
                      </a:r>
                      <a:endParaRPr lang="en-GB" sz="2000" dirty="0"/>
                    </a:p>
                  </a:txBody>
                  <a:tcPr/>
                </a:tc>
                <a:extLst>
                  <a:ext uri="{0D108BD9-81ED-4DB2-BD59-A6C34878D82A}">
                    <a16:rowId xmlns:a16="http://schemas.microsoft.com/office/drawing/2014/main" val="10001"/>
                  </a:ext>
                </a:extLst>
              </a:tr>
              <a:tr h="370840">
                <a:tc>
                  <a:txBody>
                    <a:bodyPr/>
                    <a:lstStyle/>
                    <a:p>
                      <a:pPr marL="0" marR="0">
                        <a:lnSpc>
                          <a:spcPct val="115000"/>
                        </a:lnSpc>
                        <a:spcBef>
                          <a:spcPts val="0"/>
                        </a:spcBef>
                        <a:spcAft>
                          <a:spcPts val="0"/>
                        </a:spcAft>
                      </a:pPr>
                      <a:r>
                        <a:rPr lang="en-US" sz="2000" b="1" dirty="0">
                          <a:latin typeface="Calibri"/>
                          <a:ea typeface="Times New Roman"/>
                          <a:cs typeface="Times New Roman"/>
                        </a:rPr>
                        <a:t>Sperm Duct</a:t>
                      </a:r>
                    </a:p>
                  </a:txBody>
                  <a:tcPr marL="68580" marR="68580" marT="0" marB="0"/>
                </a:tc>
                <a:tc>
                  <a:txBody>
                    <a:bodyPr/>
                    <a:lstStyle/>
                    <a:p>
                      <a:r>
                        <a:rPr lang="en-US" sz="2000" kern="1200" dirty="0">
                          <a:solidFill>
                            <a:schemeClr val="tx1"/>
                          </a:solidFill>
                          <a:latin typeface="+mn-lt"/>
                          <a:ea typeface="+mn-ea"/>
                          <a:cs typeface="+mn-cs"/>
                        </a:rPr>
                        <a:t>Sperm passes along the sperm ducts before entering the urethra.</a:t>
                      </a:r>
                      <a:endParaRPr lang="en-GB" sz="2000" dirty="0"/>
                    </a:p>
                  </a:txBody>
                  <a:tcPr/>
                </a:tc>
                <a:extLst>
                  <a:ext uri="{0D108BD9-81ED-4DB2-BD59-A6C34878D82A}">
                    <a16:rowId xmlns:a16="http://schemas.microsoft.com/office/drawing/2014/main" val="10002"/>
                  </a:ext>
                </a:extLst>
              </a:tr>
              <a:tr h="370840">
                <a:tc>
                  <a:txBody>
                    <a:bodyPr/>
                    <a:lstStyle/>
                    <a:p>
                      <a:pPr marL="0" marR="0">
                        <a:lnSpc>
                          <a:spcPct val="115000"/>
                        </a:lnSpc>
                        <a:spcBef>
                          <a:spcPts val="0"/>
                        </a:spcBef>
                        <a:spcAft>
                          <a:spcPts val="0"/>
                        </a:spcAft>
                      </a:pPr>
                      <a:r>
                        <a:rPr lang="en-US" sz="2000" b="1" dirty="0">
                          <a:latin typeface="Calibri"/>
                          <a:ea typeface="Times New Roman"/>
                          <a:cs typeface="Times New Roman"/>
                        </a:rPr>
                        <a:t>Testes</a:t>
                      </a:r>
                    </a:p>
                  </a:txBody>
                  <a:tcPr marL="68580" marR="68580" marT="0" marB="0"/>
                </a:tc>
                <a:tc>
                  <a:txBody>
                    <a:bodyPr/>
                    <a:lstStyle/>
                    <a:p>
                      <a:r>
                        <a:rPr lang="en-US" sz="2000" b="1" kern="1200" dirty="0">
                          <a:solidFill>
                            <a:schemeClr val="tx1"/>
                          </a:solidFill>
                          <a:latin typeface="+mn-lt"/>
                          <a:ea typeface="+mn-ea"/>
                          <a:cs typeface="+mn-cs"/>
                        </a:rPr>
                        <a:t>Sperm cells </a:t>
                      </a:r>
                      <a:r>
                        <a:rPr lang="en-US" sz="2000" kern="1200" dirty="0">
                          <a:solidFill>
                            <a:schemeClr val="tx1"/>
                          </a:solidFill>
                          <a:latin typeface="+mn-lt"/>
                          <a:ea typeface="+mn-ea"/>
                          <a:cs typeface="+mn-cs"/>
                        </a:rPr>
                        <a:t>are produced inside the testes.</a:t>
                      </a:r>
                    </a:p>
                    <a:p>
                      <a:r>
                        <a:rPr lang="en-US" sz="2000" kern="1200" dirty="0">
                          <a:solidFill>
                            <a:schemeClr val="tx1"/>
                          </a:solidFill>
                          <a:latin typeface="+mn-lt"/>
                          <a:ea typeface="+mn-ea"/>
                          <a:cs typeface="+mn-cs"/>
                        </a:rPr>
                        <a:t>The hormone </a:t>
                      </a:r>
                      <a:r>
                        <a:rPr lang="en-US" sz="2000" b="1" kern="1200" dirty="0">
                          <a:solidFill>
                            <a:schemeClr val="tx1"/>
                          </a:solidFill>
                          <a:latin typeface="+mn-lt"/>
                          <a:ea typeface="+mn-ea"/>
                          <a:cs typeface="+mn-cs"/>
                        </a:rPr>
                        <a:t>testosterone</a:t>
                      </a:r>
                      <a:r>
                        <a:rPr lang="en-US" sz="2000" kern="1200" dirty="0">
                          <a:solidFill>
                            <a:schemeClr val="tx1"/>
                          </a:solidFill>
                          <a:latin typeface="+mn-lt"/>
                          <a:ea typeface="+mn-ea"/>
                          <a:cs typeface="+mn-cs"/>
                        </a:rPr>
                        <a:t> is also made here.</a:t>
                      </a:r>
                      <a:endParaRPr lang="en-GB" sz="2000" dirty="0"/>
                    </a:p>
                  </a:txBody>
                  <a:tcPr/>
                </a:tc>
                <a:extLst>
                  <a:ext uri="{0D108BD9-81ED-4DB2-BD59-A6C34878D82A}">
                    <a16:rowId xmlns:a16="http://schemas.microsoft.com/office/drawing/2014/main" val="10003"/>
                  </a:ext>
                </a:extLst>
              </a:tr>
              <a:tr h="370840">
                <a:tc>
                  <a:txBody>
                    <a:bodyPr/>
                    <a:lstStyle/>
                    <a:p>
                      <a:pPr marL="0" marR="0">
                        <a:lnSpc>
                          <a:spcPct val="115000"/>
                        </a:lnSpc>
                        <a:spcBef>
                          <a:spcPts val="0"/>
                        </a:spcBef>
                        <a:spcAft>
                          <a:spcPts val="0"/>
                        </a:spcAft>
                      </a:pPr>
                      <a:r>
                        <a:rPr lang="en-US" sz="2000" b="1" dirty="0">
                          <a:latin typeface="Calibri"/>
                          <a:ea typeface="Times New Roman"/>
                          <a:cs typeface="Times New Roman"/>
                        </a:rPr>
                        <a:t>Scrotum</a:t>
                      </a:r>
                    </a:p>
                  </a:txBody>
                  <a:tcPr marL="68580" marR="68580" marT="0" marB="0"/>
                </a:tc>
                <a:tc>
                  <a:txBody>
                    <a:bodyPr/>
                    <a:lstStyle/>
                    <a:p>
                      <a:r>
                        <a:rPr lang="en-US" sz="2000" kern="1200" dirty="0">
                          <a:solidFill>
                            <a:schemeClr val="tx1"/>
                          </a:solidFill>
                          <a:latin typeface="+mn-lt"/>
                          <a:ea typeface="+mn-ea"/>
                          <a:cs typeface="+mn-cs"/>
                        </a:rPr>
                        <a:t>A sac hanging outside the body which contains the testes. This makes sure that the temperature is low enough for sperm production.</a:t>
                      </a:r>
                      <a:endParaRPr lang="en-GB" sz="2000" dirty="0"/>
                    </a:p>
                  </a:txBody>
                  <a:tcPr/>
                </a:tc>
                <a:extLst>
                  <a:ext uri="{0D108BD9-81ED-4DB2-BD59-A6C34878D82A}">
                    <a16:rowId xmlns:a16="http://schemas.microsoft.com/office/drawing/2014/main" val="10004"/>
                  </a:ext>
                </a:extLst>
              </a:tr>
              <a:tr h="370840">
                <a:tc>
                  <a:txBody>
                    <a:bodyPr/>
                    <a:lstStyle/>
                    <a:p>
                      <a:pPr marL="0" marR="0">
                        <a:lnSpc>
                          <a:spcPct val="115000"/>
                        </a:lnSpc>
                        <a:spcBef>
                          <a:spcPts val="0"/>
                        </a:spcBef>
                        <a:spcAft>
                          <a:spcPts val="0"/>
                        </a:spcAft>
                      </a:pPr>
                      <a:r>
                        <a:rPr lang="en-US" sz="2000" b="1" dirty="0">
                          <a:latin typeface="Calibri"/>
                          <a:ea typeface="Times New Roman"/>
                          <a:cs typeface="Times New Roman"/>
                        </a:rPr>
                        <a:t>Penis</a:t>
                      </a:r>
                    </a:p>
                  </a:txBody>
                  <a:tcPr marL="68580" marR="68580" marT="0" marB="0"/>
                </a:tc>
                <a:tc>
                  <a:txBody>
                    <a:bodyPr/>
                    <a:lstStyle/>
                    <a:p>
                      <a:r>
                        <a:rPr lang="en-US" sz="2000" kern="1200" dirty="0">
                          <a:solidFill>
                            <a:schemeClr val="tx1"/>
                          </a:solidFill>
                          <a:latin typeface="+mn-lt"/>
                          <a:ea typeface="+mn-ea"/>
                          <a:cs typeface="+mn-cs"/>
                        </a:rPr>
                        <a:t>Blood pumped into the spongy tissue of the penis makes it erect. The penis must be erect for ejaculation (release of semen). </a:t>
                      </a:r>
                      <a:endParaRPr lang="en-GB" sz="2000"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Male reproductive system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5984181"/>
              </p:ext>
            </p:extLst>
          </p:nvPr>
        </p:nvGraphicFramePr>
        <p:xfrm>
          <a:off x="539552" y="1844824"/>
          <a:ext cx="8301426" cy="4089400"/>
        </p:xfrm>
        <a:graphic>
          <a:graphicData uri="http://schemas.openxmlformats.org/drawingml/2006/table">
            <a:tbl>
              <a:tblPr firstRow="1" bandRow="1">
                <a:tableStyleId>{5940675A-B579-460E-94D1-54222C63F5DA}</a:tableStyleId>
              </a:tblPr>
              <a:tblGrid>
                <a:gridCol w="1681074">
                  <a:extLst>
                    <a:ext uri="{9D8B030D-6E8A-4147-A177-3AD203B41FA5}">
                      <a16:colId xmlns:a16="http://schemas.microsoft.com/office/drawing/2014/main" val="20000"/>
                    </a:ext>
                  </a:extLst>
                </a:gridCol>
                <a:gridCol w="6620352">
                  <a:extLst>
                    <a:ext uri="{9D8B030D-6E8A-4147-A177-3AD203B41FA5}">
                      <a16:colId xmlns:a16="http://schemas.microsoft.com/office/drawing/2014/main" val="20001"/>
                    </a:ext>
                  </a:extLst>
                </a:gridCol>
              </a:tblGrid>
              <a:tr h="370840">
                <a:tc>
                  <a:txBody>
                    <a:bodyPr/>
                    <a:lstStyle/>
                    <a:p>
                      <a:pPr marL="0" marR="0" algn="ctr">
                        <a:lnSpc>
                          <a:spcPct val="115000"/>
                        </a:lnSpc>
                        <a:spcBef>
                          <a:spcPts val="0"/>
                        </a:spcBef>
                        <a:spcAft>
                          <a:spcPts val="0"/>
                        </a:spcAft>
                      </a:pPr>
                      <a:r>
                        <a:rPr lang="en-US" sz="2000" b="1" dirty="0">
                          <a:latin typeface="Calibri"/>
                          <a:ea typeface="Times New Roman"/>
                          <a:cs typeface="Times New Roman"/>
                        </a:rPr>
                        <a:t>Name </a:t>
                      </a:r>
                    </a:p>
                  </a:txBody>
                  <a:tcPr marL="54929" marR="54929" marT="0" marB="0">
                    <a:solidFill>
                      <a:srgbClr val="FFC000"/>
                    </a:solidFill>
                  </a:tcPr>
                </a:tc>
                <a:tc>
                  <a:txBody>
                    <a:bodyPr/>
                    <a:lstStyle/>
                    <a:p>
                      <a:pPr marL="0" marR="0" algn="ctr">
                        <a:lnSpc>
                          <a:spcPct val="115000"/>
                        </a:lnSpc>
                        <a:spcBef>
                          <a:spcPts val="0"/>
                        </a:spcBef>
                        <a:spcAft>
                          <a:spcPts val="0"/>
                        </a:spcAft>
                      </a:pPr>
                      <a:r>
                        <a:rPr lang="en-US" sz="2000" b="1" dirty="0">
                          <a:latin typeface="Calibri"/>
                          <a:ea typeface="Times New Roman"/>
                          <a:cs typeface="Times New Roman"/>
                        </a:rPr>
                        <a:t>Description/Function</a:t>
                      </a:r>
                    </a:p>
                  </a:txBody>
                  <a:tcPr marL="54929" marR="54929" marT="0" marB="0">
                    <a:solidFill>
                      <a:srgbClr val="FFC000"/>
                    </a:solidFill>
                  </a:tcPr>
                </a:tc>
                <a:extLst>
                  <a:ext uri="{0D108BD9-81ED-4DB2-BD59-A6C34878D82A}">
                    <a16:rowId xmlns:a16="http://schemas.microsoft.com/office/drawing/2014/main" val="10000"/>
                  </a:ext>
                </a:extLst>
              </a:tr>
              <a:tr h="370840">
                <a:tc>
                  <a:txBody>
                    <a:bodyPr/>
                    <a:lstStyle/>
                    <a:p>
                      <a:pPr marL="0" marR="0">
                        <a:lnSpc>
                          <a:spcPct val="115000"/>
                        </a:lnSpc>
                        <a:spcBef>
                          <a:spcPts val="0"/>
                        </a:spcBef>
                        <a:spcAft>
                          <a:spcPts val="0"/>
                        </a:spcAft>
                      </a:pPr>
                      <a:r>
                        <a:rPr lang="en-US" sz="2000" b="1" dirty="0">
                          <a:latin typeface="Calibri"/>
                          <a:ea typeface="Times New Roman"/>
                          <a:cs typeface="Times New Roman"/>
                        </a:rPr>
                        <a:t>Urethra</a:t>
                      </a:r>
                    </a:p>
                  </a:txBody>
                  <a:tcPr marL="54929" marR="54929" marT="0" marB="0"/>
                </a:tc>
                <a:tc>
                  <a:txBody>
                    <a:bodyPr/>
                    <a:lstStyle/>
                    <a:p>
                      <a:r>
                        <a:rPr lang="en-US" sz="2000" b="1" kern="1200" dirty="0">
                          <a:solidFill>
                            <a:schemeClr val="tx1"/>
                          </a:solidFill>
                          <a:latin typeface="+mn-lt"/>
                          <a:ea typeface="+mn-ea"/>
                          <a:cs typeface="+mn-cs"/>
                        </a:rPr>
                        <a:t>Urine and semen </a:t>
                      </a:r>
                      <a:r>
                        <a:rPr lang="en-US" sz="2000" kern="1200" dirty="0">
                          <a:solidFill>
                            <a:schemeClr val="tx1"/>
                          </a:solidFill>
                          <a:latin typeface="+mn-lt"/>
                          <a:ea typeface="+mn-ea"/>
                          <a:cs typeface="+mn-cs"/>
                        </a:rPr>
                        <a:t>leave the body through the urethra.  However, they cannot both pass down the urethra at the same time.</a:t>
                      </a:r>
                      <a:endParaRPr lang="en-GB" sz="2000" dirty="0"/>
                    </a:p>
                  </a:txBody>
                  <a:tcPr marL="73237" marR="73237"/>
                </a:tc>
                <a:extLst>
                  <a:ext uri="{0D108BD9-81ED-4DB2-BD59-A6C34878D82A}">
                    <a16:rowId xmlns:a16="http://schemas.microsoft.com/office/drawing/2014/main" val="10001"/>
                  </a:ext>
                </a:extLst>
              </a:tr>
              <a:tr h="370840">
                <a:tc>
                  <a:txBody>
                    <a:bodyPr/>
                    <a:lstStyle/>
                    <a:p>
                      <a:pPr marL="0" marR="0">
                        <a:lnSpc>
                          <a:spcPct val="115000"/>
                        </a:lnSpc>
                        <a:spcBef>
                          <a:spcPts val="0"/>
                        </a:spcBef>
                        <a:spcAft>
                          <a:spcPts val="0"/>
                        </a:spcAft>
                      </a:pPr>
                      <a:r>
                        <a:rPr lang="en-US" sz="2000" b="1" dirty="0">
                          <a:latin typeface="Calibri"/>
                          <a:ea typeface="Times New Roman"/>
                          <a:cs typeface="Times New Roman"/>
                        </a:rPr>
                        <a:t>Epididymis</a:t>
                      </a:r>
                    </a:p>
                  </a:txBody>
                  <a:tcPr marL="54929" marR="54929" marT="0" marB="0"/>
                </a:tc>
                <a:tc>
                  <a:txBody>
                    <a:bodyPr/>
                    <a:lstStyle/>
                    <a:p>
                      <a:r>
                        <a:rPr lang="en-US" sz="2000" b="1" kern="1200" dirty="0">
                          <a:solidFill>
                            <a:schemeClr val="tx1"/>
                          </a:solidFill>
                          <a:latin typeface="+mn-lt"/>
                          <a:ea typeface="+mn-ea"/>
                          <a:cs typeface="+mn-cs"/>
                        </a:rPr>
                        <a:t>Stores sperm cells </a:t>
                      </a:r>
                      <a:r>
                        <a:rPr lang="en-US" sz="2000" kern="1200" dirty="0">
                          <a:solidFill>
                            <a:schemeClr val="tx1"/>
                          </a:solidFill>
                          <a:latin typeface="+mn-lt"/>
                          <a:ea typeface="+mn-ea"/>
                          <a:cs typeface="+mn-cs"/>
                        </a:rPr>
                        <a:t>before they enter the sperm duct.</a:t>
                      </a:r>
                      <a:endParaRPr lang="en-GB" sz="2000" dirty="0"/>
                    </a:p>
                  </a:txBody>
                  <a:tcPr marL="73237" marR="73237"/>
                </a:tc>
                <a:extLst>
                  <a:ext uri="{0D108BD9-81ED-4DB2-BD59-A6C34878D82A}">
                    <a16:rowId xmlns:a16="http://schemas.microsoft.com/office/drawing/2014/main" val="10002"/>
                  </a:ext>
                </a:extLst>
              </a:tr>
              <a:tr h="370840">
                <a:tc>
                  <a:txBody>
                    <a:bodyPr/>
                    <a:lstStyle/>
                    <a:p>
                      <a:pPr marL="0" marR="0">
                        <a:lnSpc>
                          <a:spcPct val="115000"/>
                        </a:lnSpc>
                        <a:spcBef>
                          <a:spcPts val="0"/>
                        </a:spcBef>
                        <a:spcAft>
                          <a:spcPts val="0"/>
                        </a:spcAft>
                      </a:pPr>
                      <a:r>
                        <a:rPr lang="en-US" sz="2000" b="1">
                          <a:latin typeface="Calibri"/>
                          <a:ea typeface="Times New Roman"/>
                          <a:cs typeface="Times New Roman"/>
                        </a:rPr>
                        <a:t>Semen</a:t>
                      </a:r>
                    </a:p>
                  </a:txBody>
                  <a:tcPr marL="54929" marR="54929" marT="0" marB="0"/>
                </a:tc>
                <a:tc>
                  <a:txBody>
                    <a:bodyPr/>
                    <a:lstStyle/>
                    <a:p>
                      <a:r>
                        <a:rPr lang="en-US" sz="2000" kern="1200" dirty="0">
                          <a:solidFill>
                            <a:schemeClr val="tx1"/>
                          </a:solidFill>
                          <a:latin typeface="+mn-lt"/>
                          <a:ea typeface="+mn-ea"/>
                          <a:cs typeface="+mn-cs"/>
                        </a:rPr>
                        <a:t>A fluid which contains </a:t>
                      </a:r>
                      <a:r>
                        <a:rPr lang="en-US" sz="2000" b="1" kern="1200" dirty="0">
                          <a:solidFill>
                            <a:schemeClr val="tx1"/>
                          </a:solidFill>
                          <a:latin typeface="+mn-lt"/>
                          <a:ea typeface="+mn-ea"/>
                          <a:cs typeface="+mn-cs"/>
                        </a:rPr>
                        <a:t>sperm cells and fluids </a:t>
                      </a:r>
                      <a:r>
                        <a:rPr lang="en-US" sz="2000" kern="1200" dirty="0">
                          <a:solidFill>
                            <a:schemeClr val="tx1"/>
                          </a:solidFill>
                          <a:latin typeface="+mn-lt"/>
                          <a:ea typeface="+mn-ea"/>
                          <a:cs typeface="+mn-cs"/>
                        </a:rPr>
                        <a:t>added from glands.</a:t>
                      </a:r>
                      <a:endParaRPr lang="en-GB" sz="2000" dirty="0"/>
                    </a:p>
                  </a:txBody>
                  <a:tcPr marL="73237" marR="73237"/>
                </a:tc>
                <a:extLst>
                  <a:ext uri="{0D108BD9-81ED-4DB2-BD59-A6C34878D82A}">
                    <a16:rowId xmlns:a16="http://schemas.microsoft.com/office/drawing/2014/main" val="10003"/>
                  </a:ext>
                </a:extLst>
              </a:tr>
              <a:tr h="370840">
                <a:tc>
                  <a:txBody>
                    <a:bodyPr/>
                    <a:lstStyle/>
                    <a:p>
                      <a:pPr marL="0" marR="0">
                        <a:lnSpc>
                          <a:spcPct val="115000"/>
                        </a:lnSpc>
                        <a:spcBef>
                          <a:spcPts val="0"/>
                        </a:spcBef>
                        <a:spcAft>
                          <a:spcPts val="0"/>
                        </a:spcAft>
                      </a:pPr>
                      <a:r>
                        <a:rPr lang="en-US" sz="2000" b="1" dirty="0">
                          <a:latin typeface="Calibri"/>
                          <a:ea typeface="Times New Roman"/>
                          <a:cs typeface="Times New Roman"/>
                        </a:rPr>
                        <a:t>Sperm cells</a:t>
                      </a:r>
                    </a:p>
                  </a:txBody>
                  <a:tcPr marL="54929" marR="54929" marT="0" marB="0"/>
                </a:tc>
                <a:tc>
                  <a:txBody>
                    <a:bodyPr/>
                    <a:lstStyle/>
                    <a:p>
                      <a:r>
                        <a:rPr lang="en-US" sz="2000" kern="1200" dirty="0">
                          <a:solidFill>
                            <a:schemeClr val="tx1"/>
                          </a:solidFill>
                          <a:latin typeface="+mn-lt"/>
                          <a:ea typeface="+mn-ea"/>
                          <a:cs typeface="+mn-cs"/>
                        </a:rPr>
                        <a:t>These</a:t>
                      </a:r>
                      <a:r>
                        <a:rPr lang="en-US" sz="2000" kern="1200" baseline="0" dirty="0">
                          <a:solidFill>
                            <a:schemeClr val="tx1"/>
                          </a:solidFill>
                          <a:latin typeface="+mn-lt"/>
                          <a:ea typeface="+mn-ea"/>
                          <a:cs typeface="+mn-cs"/>
                        </a:rPr>
                        <a:t> are the </a:t>
                      </a:r>
                      <a:r>
                        <a:rPr lang="en-US" sz="2000" b="1" kern="1200" baseline="0" dirty="0">
                          <a:solidFill>
                            <a:schemeClr val="tx1"/>
                          </a:solidFill>
                          <a:latin typeface="+mn-lt"/>
                          <a:ea typeface="+mn-ea"/>
                          <a:cs typeface="+mn-cs"/>
                        </a:rPr>
                        <a:t>m</a:t>
                      </a:r>
                      <a:r>
                        <a:rPr lang="en-US" sz="2000" b="1" kern="1200" dirty="0">
                          <a:solidFill>
                            <a:schemeClr val="tx1"/>
                          </a:solidFill>
                          <a:latin typeface="+mn-lt"/>
                          <a:ea typeface="+mn-ea"/>
                          <a:cs typeface="+mn-cs"/>
                        </a:rPr>
                        <a:t>ale gametes</a:t>
                      </a:r>
                      <a:r>
                        <a:rPr lang="en-US" sz="2000" kern="1200" dirty="0">
                          <a:solidFill>
                            <a:schemeClr val="tx1"/>
                          </a:solidFill>
                          <a:latin typeface="+mn-lt"/>
                          <a:ea typeface="+mn-ea"/>
                          <a:cs typeface="+mn-cs"/>
                        </a:rPr>
                        <a:t>. They are produced in the </a:t>
                      </a:r>
                      <a:r>
                        <a:rPr lang="en-US" sz="2000" b="1" kern="1200" dirty="0">
                          <a:solidFill>
                            <a:schemeClr val="tx1"/>
                          </a:solidFill>
                          <a:latin typeface="+mn-lt"/>
                          <a:ea typeface="+mn-ea"/>
                          <a:cs typeface="+mn-cs"/>
                        </a:rPr>
                        <a:t>testes</a:t>
                      </a:r>
                      <a:r>
                        <a:rPr lang="en-US" sz="2000" kern="1200" dirty="0">
                          <a:solidFill>
                            <a:schemeClr val="tx1"/>
                          </a:solidFill>
                          <a:latin typeface="+mn-lt"/>
                          <a:ea typeface="+mn-ea"/>
                          <a:cs typeface="+mn-cs"/>
                        </a:rPr>
                        <a:t> and released as semen during ejaculation. </a:t>
                      </a:r>
                    </a:p>
                    <a:p>
                      <a:r>
                        <a:rPr lang="en-US" sz="2000" kern="1200" dirty="0">
                          <a:solidFill>
                            <a:schemeClr val="tx1"/>
                          </a:solidFill>
                          <a:latin typeface="+mn-lt"/>
                          <a:ea typeface="+mn-ea"/>
                          <a:cs typeface="+mn-cs"/>
                        </a:rPr>
                        <a:t>Sperm cells have a “tail” which allows them to travel relatively far distances (for fertilization).</a:t>
                      </a:r>
                      <a:endParaRPr lang="en-GB" sz="2000" dirty="0"/>
                    </a:p>
                  </a:txBody>
                  <a:tcPr marL="73237" marR="73237"/>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Sexual intercourse</a:t>
            </a:r>
          </a:p>
        </p:txBody>
      </p:sp>
      <p:sp>
        <p:nvSpPr>
          <p:cNvPr id="3" name="Content Placeholder 2"/>
          <p:cNvSpPr>
            <a:spLocks noGrp="1"/>
          </p:cNvSpPr>
          <p:nvPr>
            <p:ph idx="1"/>
          </p:nvPr>
        </p:nvSpPr>
        <p:spPr>
          <a:xfrm>
            <a:off x="1115616" y="1905000"/>
            <a:ext cx="6591985" cy="3777622"/>
          </a:xfrm>
        </p:spPr>
        <p:txBody>
          <a:bodyPr>
            <a:normAutofit/>
          </a:bodyPr>
          <a:lstStyle/>
          <a:p>
            <a:pPr lvl="0"/>
            <a:r>
              <a:rPr lang="en-GB" sz="2000" dirty="0"/>
              <a:t>Sperms are placed </a:t>
            </a:r>
            <a:r>
              <a:rPr lang="en-GB" sz="2000" b="1" dirty="0"/>
              <a:t>inside</a:t>
            </a:r>
            <a:r>
              <a:rPr lang="en-GB" sz="2000" dirty="0"/>
              <a:t> the woman’s body during sexual intercourse.</a:t>
            </a:r>
            <a:endParaRPr lang="en-US" sz="2000" dirty="0"/>
          </a:p>
          <a:p>
            <a:pPr lvl="0"/>
            <a:r>
              <a:rPr lang="en-GB" sz="2000" dirty="0"/>
              <a:t>The </a:t>
            </a:r>
            <a:r>
              <a:rPr lang="en-GB" sz="2000" b="1" dirty="0"/>
              <a:t>erect</a:t>
            </a:r>
            <a:r>
              <a:rPr lang="en-GB" sz="2000" dirty="0"/>
              <a:t> </a:t>
            </a:r>
            <a:r>
              <a:rPr lang="en-GB" sz="2000" b="1" dirty="0"/>
              <a:t>penis</a:t>
            </a:r>
            <a:r>
              <a:rPr lang="en-GB" sz="2000" dirty="0"/>
              <a:t> is placed inside the </a:t>
            </a:r>
            <a:r>
              <a:rPr lang="en-GB" sz="2000" b="1" dirty="0"/>
              <a:t>vagina</a:t>
            </a:r>
            <a:r>
              <a:rPr lang="en-GB" sz="2000" dirty="0"/>
              <a:t>.</a:t>
            </a:r>
            <a:endParaRPr lang="en-US" sz="2000" dirty="0"/>
          </a:p>
          <a:p>
            <a:pPr lvl="0"/>
            <a:r>
              <a:rPr lang="en-GB" sz="2000" dirty="0"/>
              <a:t>Sperms leave the </a:t>
            </a:r>
            <a:r>
              <a:rPr lang="en-GB" sz="2000" b="1" dirty="0"/>
              <a:t>testes</a:t>
            </a:r>
            <a:r>
              <a:rPr lang="en-GB" sz="2000" dirty="0"/>
              <a:t> and mix with fluid from the </a:t>
            </a:r>
            <a:r>
              <a:rPr lang="en-GB" sz="2000" b="1" dirty="0"/>
              <a:t>glands</a:t>
            </a:r>
            <a:r>
              <a:rPr lang="en-GB" sz="2000" dirty="0"/>
              <a:t> to make </a:t>
            </a:r>
            <a:r>
              <a:rPr lang="en-GB" sz="2000" b="1" dirty="0"/>
              <a:t>semen</a:t>
            </a:r>
            <a:r>
              <a:rPr lang="en-GB" sz="2000" dirty="0"/>
              <a:t>.</a:t>
            </a:r>
            <a:endParaRPr lang="en-US" sz="2000" dirty="0"/>
          </a:p>
          <a:p>
            <a:r>
              <a:rPr lang="en-GB" sz="2000" dirty="0"/>
              <a:t>The semen is </a:t>
            </a:r>
            <a:r>
              <a:rPr lang="en-GB" sz="2000" b="1" dirty="0"/>
              <a:t>ejaculated</a:t>
            </a:r>
            <a:r>
              <a:rPr lang="en-GB" sz="2000" dirty="0"/>
              <a:t> into the </a:t>
            </a:r>
            <a:r>
              <a:rPr lang="en-GB" sz="2000" b="1" dirty="0"/>
              <a:t>vagina</a:t>
            </a:r>
            <a:r>
              <a:rPr lang="en-GB" sz="2000" dirty="0"/>
              <a:t>.</a:t>
            </a:r>
          </a:p>
          <a:p>
            <a:r>
              <a:rPr lang="en-US" altLang="zh-CN" sz="2000" dirty="0"/>
              <a:t>Each</a:t>
            </a:r>
            <a:r>
              <a:rPr lang="zh-CN" altLang="en-US" sz="2000" dirty="0"/>
              <a:t> </a:t>
            </a:r>
            <a:r>
              <a:rPr lang="en-US" altLang="zh-CN" sz="2000" dirty="0"/>
              <a:t>ejaculation</a:t>
            </a:r>
            <a:r>
              <a:rPr lang="zh-CN" altLang="en-US" sz="2000" dirty="0"/>
              <a:t> </a:t>
            </a:r>
            <a:r>
              <a:rPr lang="en-US" altLang="zh-CN" sz="2000" dirty="0"/>
              <a:t>include</a:t>
            </a:r>
            <a:r>
              <a:rPr lang="zh-CN" altLang="en-US" sz="2000" dirty="0"/>
              <a:t> </a:t>
            </a:r>
            <a:r>
              <a:rPr lang="en-US" altLang="zh-CN" sz="2000" dirty="0"/>
              <a:t>250-300</a:t>
            </a:r>
            <a:r>
              <a:rPr lang="zh-CN" altLang="en-US" sz="2000" dirty="0"/>
              <a:t> </a:t>
            </a:r>
            <a:r>
              <a:rPr lang="en-US" altLang="zh-CN" sz="2000" dirty="0"/>
              <a:t>millions</a:t>
            </a:r>
            <a:r>
              <a:rPr lang="zh-CN" altLang="en-US" sz="2000" dirty="0"/>
              <a:t> </a:t>
            </a:r>
            <a:r>
              <a:rPr lang="en-US" altLang="zh-CN" sz="2000" dirty="0"/>
              <a:t>of</a:t>
            </a:r>
            <a:r>
              <a:rPr lang="zh-CN" altLang="en-US" sz="2000" dirty="0"/>
              <a:t> </a:t>
            </a:r>
            <a:r>
              <a:rPr lang="en-US" altLang="zh-CN" sz="2000" dirty="0"/>
              <a:t>sperms/</a:t>
            </a:r>
            <a:r>
              <a:rPr lang="zh-CN" altLang="en-US" sz="2000" dirty="0"/>
              <a:t> </a:t>
            </a:r>
            <a:r>
              <a:rPr lang="en-US" altLang="zh-CN" sz="2000" dirty="0"/>
              <a:t>sperm.</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Fertilisation</a:t>
            </a:r>
          </a:p>
        </p:txBody>
      </p:sp>
      <p:pic>
        <p:nvPicPr>
          <p:cNvPr id="4" name="Content Placeholder 3" descr="0013n020.jpg"/>
          <p:cNvPicPr>
            <a:picLocks noGrp="1" noChangeAspect="1"/>
          </p:cNvPicPr>
          <p:nvPr>
            <p:ph idx="1"/>
          </p:nvPr>
        </p:nvPicPr>
        <p:blipFill>
          <a:blip r:embed="rId2" cstate="print"/>
          <a:stretch>
            <a:fillRect/>
          </a:stretch>
        </p:blipFill>
        <p:spPr>
          <a:xfrm>
            <a:off x="796731" y="2060848"/>
            <a:ext cx="7830818" cy="4072025"/>
          </a:xfrm>
        </p:spPr>
      </p:pic>
      <p:pic>
        <p:nvPicPr>
          <p:cNvPr id="5" name="Picture 4" descr="fertilisation.jpg"/>
          <p:cNvPicPr>
            <a:picLocks noChangeAspect="1"/>
          </p:cNvPicPr>
          <p:nvPr/>
        </p:nvPicPr>
        <p:blipFill>
          <a:blip r:embed="rId3" cstate="print"/>
          <a:stretch>
            <a:fillRect/>
          </a:stretch>
        </p:blipFill>
        <p:spPr>
          <a:xfrm>
            <a:off x="5770049" y="0"/>
            <a:ext cx="2857500" cy="19240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Fertilisation</a:t>
            </a:r>
          </a:p>
        </p:txBody>
      </p:sp>
      <p:pic>
        <p:nvPicPr>
          <p:cNvPr id="4" name="Content Placeholder 3" descr="bfy_human_10_45_ovuferdiag.jpg"/>
          <p:cNvPicPr>
            <a:picLocks noGrp="1" noChangeAspect="1"/>
          </p:cNvPicPr>
          <p:nvPr>
            <p:ph idx="1"/>
          </p:nvPr>
        </p:nvPicPr>
        <p:blipFill>
          <a:blip r:embed="rId3" cstate="print"/>
          <a:stretch>
            <a:fillRect/>
          </a:stretch>
        </p:blipFill>
        <p:spPr>
          <a:xfrm>
            <a:off x="517086" y="1897360"/>
            <a:ext cx="6192688" cy="4651854"/>
          </a:xfrm>
        </p:spPr>
      </p:pic>
      <p:pic>
        <p:nvPicPr>
          <p:cNvPr id="5" name="Picture 4" descr="fertilisation_2.jpg"/>
          <p:cNvPicPr>
            <a:picLocks noChangeAspect="1"/>
          </p:cNvPicPr>
          <p:nvPr/>
        </p:nvPicPr>
        <p:blipFill>
          <a:blip r:embed="rId4" cstate="print"/>
          <a:stretch>
            <a:fillRect/>
          </a:stretch>
        </p:blipFill>
        <p:spPr>
          <a:xfrm>
            <a:off x="7037925" y="104800"/>
            <a:ext cx="2019146" cy="195604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Implantation</a:t>
            </a:r>
          </a:p>
        </p:txBody>
      </p:sp>
      <p:pic>
        <p:nvPicPr>
          <p:cNvPr id="4" name="Content Placeholder 3" descr="bfy_human_10_46_implandiag.jpg"/>
          <p:cNvPicPr>
            <a:picLocks noGrp="1" noChangeAspect="1"/>
          </p:cNvPicPr>
          <p:nvPr>
            <p:ph idx="1"/>
          </p:nvPr>
        </p:nvPicPr>
        <p:blipFill>
          <a:blip r:embed="rId3" cstate="print"/>
          <a:stretch>
            <a:fillRect/>
          </a:stretch>
        </p:blipFill>
        <p:spPr>
          <a:xfrm>
            <a:off x="664051" y="1838457"/>
            <a:ext cx="5904656" cy="4995171"/>
          </a:xfrm>
        </p:spPr>
      </p:pic>
      <p:pic>
        <p:nvPicPr>
          <p:cNvPr id="5" name="Picture 4" descr="zygote.jpg"/>
          <p:cNvPicPr>
            <a:picLocks noChangeAspect="1"/>
          </p:cNvPicPr>
          <p:nvPr/>
        </p:nvPicPr>
        <p:blipFill>
          <a:blip r:embed="rId4" cstate="print"/>
          <a:srcRect l="2798" r="7655"/>
          <a:stretch>
            <a:fillRect/>
          </a:stretch>
        </p:blipFill>
        <p:spPr>
          <a:xfrm rot="5400000">
            <a:off x="6917990" y="286717"/>
            <a:ext cx="2304256" cy="1955676"/>
          </a:xfrm>
          <a:prstGeom prst="rect">
            <a:avLst/>
          </a:prstGeom>
        </p:spPr>
      </p:pic>
      <p:sp>
        <p:nvSpPr>
          <p:cNvPr id="3" name="文本框 2">
            <a:extLst>
              <a:ext uri="{FF2B5EF4-FFF2-40B4-BE49-F238E27FC236}">
                <a16:creationId xmlns:a16="http://schemas.microsoft.com/office/drawing/2014/main" id="{3707B857-A124-2D4F-97D9-43FADB113ADE}"/>
              </a:ext>
            </a:extLst>
          </p:cNvPr>
          <p:cNvSpPr txBox="1"/>
          <p:nvPr/>
        </p:nvSpPr>
        <p:spPr>
          <a:xfrm>
            <a:off x="6732240" y="3396414"/>
            <a:ext cx="2315716" cy="2585323"/>
          </a:xfrm>
          <a:prstGeom prst="rect">
            <a:avLst/>
          </a:prstGeom>
          <a:noFill/>
        </p:spPr>
        <p:txBody>
          <a:bodyPr wrap="square" rtlCol="0">
            <a:spAutoFit/>
          </a:bodyPr>
          <a:lstStyle/>
          <a:p>
            <a:r>
              <a:rPr lang="en-US" altLang="zh-CN" dirty="0"/>
              <a:t>Thin endometrium is the tissue that lines the inner layer of the uterus and is essential for reproduction because embryo implantation takes place here.</a:t>
            </a:r>
            <a:endParaRPr kumimoji="1" lang="zh-CN" altLang="en-US" dirty="0"/>
          </a:p>
        </p:txBody>
      </p:sp>
      <p:sp>
        <p:nvSpPr>
          <p:cNvPr id="6" name="文本框 5">
            <a:extLst>
              <a:ext uri="{FF2B5EF4-FFF2-40B4-BE49-F238E27FC236}">
                <a16:creationId xmlns:a16="http://schemas.microsoft.com/office/drawing/2014/main" id="{802823A1-25DE-8245-9542-925F82CA32B9}"/>
              </a:ext>
            </a:extLst>
          </p:cNvPr>
          <p:cNvSpPr txBox="1"/>
          <p:nvPr/>
        </p:nvSpPr>
        <p:spPr>
          <a:xfrm>
            <a:off x="395536" y="0"/>
            <a:ext cx="6336704" cy="646331"/>
          </a:xfrm>
          <a:prstGeom prst="rect">
            <a:avLst/>
          </a:prstGeom>
          <a:noFill/>
        </p:spPr>
        <p:txBody>
          <a:bodyPr wrap="square" rtlCol="0">
            <a:spAutoFit/>
          </a:bodyPr>
          <a:lstStyle/>
          <a:p>
            <a:r>
              <a:rPr kumimoji="1" lang="en-US" altLang="zh-CN" dirty="0">
                <a:hlinkClick r:id="rId5"/>
              </a:rPr>
              <a:t>https://www.medicoverfertility.in/blog/thin-endometrium,197,n,5475</a:t>
            </a:r>
            <a:r>
              <a:rPr kumimoji="1" lang="zh-CN" altLang="en-US" dirty="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8C16E-7D4E-764B-B079-142B85FFA2DF}"/>
              </a:ext>
            </a:extLst>
          </p:cNvPr>
          <p:cNvSpPr>
            <a:spLocks noGrp="1"/>
          </p:cNvSpPr>
          <p:nvPr>
            <p:ph type="title"/>
          </p:nvPr>
        </p:nvSpPr>
        <p:spPr/>
        <p:txBody>
          <a:bodyPr/>
          <a:lstStyle/>
          <a:p>
            <a:r>
              <a:rPr kumimoji="1" lang="en-US" altLang="zh-CN" dirty="0"/>
              <a:t>Question</a:t>
            </a:r>
            <a:endParaRPr kumimoji="1" lang="zh-CN" altLang="en-US" dirty="0"/>
          </a:p>
        </p:txBody>
      </p:sp>
      <p:sp>
        <p:nvSpPr>
          <p:cNvPr id="4" name="内容占位符 3">
            <a:extLst>
              <a:ext uri="{FF2B5EF4-FFF2-40B4-BE49-F238E27FC236}">
                <a16:creationId xmlns:a16="http://schemas.microsoft.com/office/drawing/2014/main" id="{D751B6A3-8A4B-AC41-B911-35358D146E64}"/>
              </a:ext>
            </a:extLst>
          </p:cNvPr>
          <p:cNvSpPr txBox="1">
            <a:spLocks noGrp="1"/>
          </p:cNvSpPr>
          <p:nvPr>
            <p:ph idx="1"/>
          </p:nvPr>
        </p:nvSpPr>
        <p:spPr>
          <a:xfrm>
            <a:off x="755576" y="1700808"/>
            <a:ext cx="8229600" cy="4426853"/>
          </a:xfrm>
          <a:prstGeom prst="rect">
            <a:avLst/>
          </a:prstGeom>
          <a:noFill/>
        </p:spPr>
        <p:txBody>
          <a:bodyPr wrap="square" rtlCol="0">
            <a:spAutoFit/>
          </a:bodyPr>
          <a:lstStyle/>
          <a:p>
            <a:pPr>
              <a:spcBef>
                <a:spcPts val="1000"/>
              </a:spcBef>
            </a:pPr>
            <a:r>
              <a:rPr kumimoji="1" lang="en-US" altLang="zh-CN" sz="2000" dirty="0"/>
              <a:t>Please</a:t>
            </a:r>
            <a:r>
              <a:rPr kumimoji="1" lang="zh-CN" altLang="en-US" sz="2000" dirty="0"/>
              <a:t> </a:t>
            </a:r>
            <a:r>
              <a:rPr kumimoji="1" lang="en-US" altLang="zh-CN" sz="2000" dirty="0"/>
              <a:t>describe</a:t>
            </a:r>
            <a:r>
              <a:rPr kumimoji="1" lang="zh-CN" altLang="en-US" sz="2000" dirty="0"/>
              <a:t> </a:t>
            </a:r>
            <a:r>
              <a:rPr kumimoji="1" lang="en-US" altLang="zh-CN" sz="2000" dirty="0"/>
              <a:t>the</a:t>
            </a:r>
            <a:r>
              <a:rPr kumimoji="1" lang="zh-CN" altLang="en-US" sz="2000" dirty="0"/>
              <a:t> </a:t>
            </a:r>
            <a:r>
              <a:rPr kumimoji="1" lang="en-US" altLang="zh-CN" sz="2000" dirty="0"/>
              <a:t>whole</a:t>
            </a:r>
            <a:r>
              <a:rPr kumimoji="1" lang="zh-CN" altLang="en-US" sz="2000" dirty="0"/>
              <a:t> </a:t>
            </a:r>
            <a:r>
              <a:rPr kumimoji="1" lang="en-US" altLang="zh-CN" sz="2000" dirty="0"/>
              <a:t>process</a:t>
            </a:r>
            <a:r>
              <a:rPr kumimoji="1" lang="zh-CN" altLang="en-US" sz="2000" dirty="0"/>
              <a:t> </a:t>
            </a:r>
            <a:r>
              <a:rPr kumimoji="1" lang="en-US" altLang="zh-CN" sz="2000" dirty="0"/>
              <a:t>from</a:t>
            </a:r>
            <a:r>
              <a:rPr kumimoji="1" lang="zh-CN" altLang="en-US" sz="2000" dirty="0"/>
              <a:t> </a:t>
            </a:r>
            <a:r>
              <a:rPr kumimoji="1" lang="en-US" altLang="zh-CN" sz="2000" dirty="0"/>
              <a:t>ovulation</a:t>
            </a:r>
            <a:r>
              <a:rPr kumimoji="1" lang="zh-CN" altLang="en-US" sz="2000" dirty="0"/>
              <a:t> </a:t>
            </a:r>
            <a:r>
              <a:rPr kumimoji="1" lang="en-US" altLang="zh-CN" sz="2000" dirty="0"/>
              <a:t>until</a:t>
            </a:r>
            <a:r>
              <a:rPr kumimoji="1" lang="zh-CN" altLang="en-US" sz="2000" dirty="0"/>
              <a:t> </a:t>
            </a:r>
            <a:r>
              <a:rPr kumimoji="1" lang="en-US" altLang="zh-CN" sz="2000" dirty="0"/>
              <a:t>implantation.</a:t>
            </a:r>
            <a:r>
              <a:rPr kumimoji="1" lang="zh-CN" altLang="en-US" sz="2000" dirty="0"/>
              <a:t> </a:t>
            </a:r>
            <a:r>
              <a:rPr kumimoji="1" lang="en-US" altLang="zh-CN" sz="2000" dirty="0"/>
              <a:t>(use</a:t>
            </a:r>
            <a:r>
              <a:rPr kumimoji="1" lang="zh-CN" altLang="en-US" sz="2000" dirty="0"/>
              <a:t> </a:t>
            </a:r>
            <a:r>
              <a:rPr kumimoji="1" lang="en-US" altLang="zh-CN" sz="2000" dirty="0"/>
              <a:t>terminology)</a:t>
            </a:r>
          </a:p>
          <a:p>
            <a:pPr>
              <a:spcBef>
                <a:spcPts val="1000"/>
              </a:spcBef>
            </a:pPr>
            <a:r>
              <a:rPr kumimoji="1" lang="en-US" altLang="zh-CN" sz="2000" dirty="0"/>
              <a:t>An</a:t>
            </a:r>
            <a:r>
              <a:rPr kumimoji="1" lang="zh-CN" altLang="en-US" sz="2000" dirty="0"/>
              <a:t> </a:t>
            </a:r>
            <a:r>
              <a:rPr kumimoji="1" lang="en-US" altLang="zh-CN" sz="2000" dirty="0"/>
              <a:t>egg</a:t>
            </a:r>
            <a:r>
              <a:rPr kumimoji="1" lang="zh-CN" altLang="en-US" sz="2000" dirty="0"/>
              <a:t> </a:t>
            </a:r>
            <a:r>
              <a:rPr kumimoji="1" lang="en-US" altLang="zh-CN" sz="2000" dirty="0"/>
              <a:t>is</a:t>
            </a:r>
            <a:r>
              <a:rPr kumimoji="1" lang="zh-CN" altLang="en-US" sz="2000" dirty="0"/>
              <a:t> </a:t>
            </a:r>
            <a:r>
              <a:rPr kumimoji="1" lang="en-US" altLang="zh-CN" sz="2000" dirty="0"/>
              <a:t>released</a:t>
            </a:r>
            <a:r>
              <a:rPr kumimoji="1" lang="zh-CN" altLang="en-US" sz="2000" dirty="0"/>
              <a:t> </a:t>
            </a:r>
            <a:r>
              <a:rPr kumimoji="1" lang="en-US" altLang="zh-CN" sz="2000" dirty="0"/>
              <a:t>from</a:t>
            </a:r>
            <a:r>
              <a:rPr kumimoji="1" lang="zh-CN" altLang="en-US" sz="2000" dirty="0"/>
              <a:t> </a:t>
            </a:r>
            <a:r>
              <a:rPr kumimoji="1" lang="en-US" altLang="zh-CN" sz="2000" dirty="0"/>
              <a:t>follicle</a:t>
            </a:r>
            <a:r>
              <a:rPr kumimoji="1" lang="zh-CN" altLang="en-US" sz="2000" dirty="0"/>
              <a:t> </a:t>
            </a:r>
            <a:r>
              <a:rPr kumimoji="1" lang="en-US" altLang="zh-CN" sz="2000" dirty="0"/>
              <a:t>into</a:t>
            </a:r>
            <a:r>
              <a:rPr kumimoji="1" lang="zh-CN" altLang="en-US" sz="2000" dirty="0"/>
              <a:t> </a:t>
            </a:r>
            <a:r>
              <a:rPr kumimoji="1" lang="en-US" altLang="zh-CN" sz="2000" dirty="0"/>
              <a:t>oviduct.</a:t>
            </a:r>
          </a:p>
          <a:p>
            <a:pPr>
              <a:spcBef>
                <a:spcPts val="1000"/>
              </a:spcBef>
            </a:pPr>
            <a:r>
              <a:rPr kumimoji="1" lang="en-US" altLang="zh-CN" sz="2000" dirty="0"/>
              <a:t>Peristalsis</a:t>
            </a:r>
            <a:r>
              <a:rPr kumimoji="1" lang="zh-CN" altLang="en-US" sz="2000" dirty="0"/>
              <a:t> </a:t>
            </a:r>
            <a:r>
              <a:rPr kumimoji="1" lang="en-US" altLang="zh-CN" sz="2000" dirty="0"/>
              <a:t>and</a:t>
            </a:r>
            <a:r>
              <a:rPr kumimoji="1" lang="zh-CN" altLang="en-US" sz="2000" dirty="0"/>
              <a:t> </a:t>
            </a:r>
            <a:r>
              <a:rPr kumimoji="1" lang="en-US" altLang="zh-CN" sz="2000" dirty="0"/>
              <a:t>cilia</a:t>
            </a:r>
            <a:r>
              <a:rPr kumimoji="1" lang="zh-CN" altLang="en-US" sz="2000" dirty="0"/>
              <a:t> </a:t>
            </a:r>
            <a:r>
              <a:rPr kumimoji="1" lang="en-US" altLang="zh-CN" sz="2000" dirty="0"/>
              <a:t>wafting</a:t>
            </a:r>
            <a:r>
              <a:rPr kumimoji="1" lang="zh-CN" altLang="en-US" sz="2000" dirty="0"/>
              <a:t> </a:t>
            </a:r>
            <a:r>
              <a:rPr kumimoji="1" lang="en-US" altLang="zh-CN" sz="2000" dirty="0"/>
              <a:t>help</a:t>
            </a:r>
            <a:r>
              <a:rPr kumimoji="1" lang="zh-CN" altLang="en-US" sz="2000" dirty="0"/>
              <a:t> </a:t>
            </a:r>
            <a:r>
              <a:rPr kumimoji="1" lang="en-US" altLang="zh-CN" sz="2000" dirty="0"/>
              <a:t>to</a:t>
            </a:r>
            <a:r>
              <a:rPr kumimoji="1" lang="zh-CN" altLang="en-US" sz="2000" dirty="0"/>
              <a:t> </a:t>
            </a:r>
            <a:r>
              <a:rPr kumimoji="1" lang="en-US" altLang="zh-CN" sz="2000" dirty="0"/>
              <a:t>move</a:t>
            </a:r>
            <a:r>
              <a:rPr kumimoji="1" lang="zh-CN" altLang="en-US" sz="2000" dirty="0"/>
              <a:t> </a:t>
            </a:r>
            <a:r>
              <a:rPr kumimoji="1" lang="en-US" altLang="zh-CN" sz="2000" dirty="0"/>
              <a:t>the</a:t>
            </a:r>
            <a:r>
              <a:rPr kumimoji="1" lang="zh-CN" altLang="en-US" sz="2000" dirty="0"/>
              <a:t> </a:t>
            </a:r>
            <a:r>
              <a:rPr kumimoji="1" lang="en-US" altLang="zh-CN" sz="2000" dirty="0"/>
              <a:t>egg</a:t>
            </a:r>
            <a:r>
              <a:rPr kumimoji="1" lang="zh-CN" altLang="en-US" sz="2000" dirty="0"/>
              <a:t> </a:t>
            </a:r>
            <a:r>
              <a:rPr kumimoji="1" lang="en-US" altLang="zh-CN" sz="2000" dirty="0"/>
              <a:t>through</a:t>
            </a:r>
            <a:r>
              <a:rPr kumimoji="1" lang="zh-CN" altLang="en-US" sz="2000" dirty="0"/>
              <a:t> </a:t>
            </a:r>
            <a:r>
              <a:rPr kumimoji="1" lang="en-US" altLang="zh-CN" sz="2000" dirty="0"/>
              <a:t>oviduct.</a:t>
            </a:r>
          </a:p>
          <a:p>
            <a:pPr>
              <a:spcBef>
                <a:spcPts val="1000"/>
              </a:spcBef>
            </a:pPr>
            <a:r>
              <a:rPr kumimoji="1" lang="en-US" altLang="zh-CN" sz="2000" dirty="0"/>
              <a:t>Fertilisation</a:t>
            </a:r>
            <a:r>
              <a:rPr kumimoji="1" lang="zh-CN" altLang="en-US" sz="2000" dirty="0"/>
              <a:t> </a:t>
            </a:r>
            <a:r>
              <a:rPr kumimoji="1" lang="en-US" altLang="zh-CN" sz="2000" dirty="0"/>
              <a:t>occur</a:t>
            </a:r>
            <a:r>
              <a:rPr kumimoji="1" lang="zh-CN" altLang="en-US" sz="2000" dirty="0"/>
              <a:t> </a:t>
            </a:r>
            <a:r>
              <a:rPr kumimoji="1" lang="en-US" altLang="zh-CN" sz="2000" dirty="0"/>
              <a:t>in</a:t>
            </a:r>
            <a:r>
              <a:rPr kumimoji="1" lang="zh-CN" altLang="en-US" sz="2000" dirty="0"/>
              <a:t> </a:t>
            </a:r>
            <a:r>
              <a:rPr kumimoji="1" lang="en-US" altLang="zh-CN" sz="2000" dirty="0"/>
              <a:t>oviduct.</a:t>
            </a:r>
            <a:r>
              <a:rPr kumimoji="1" lang="zh-CN" altLang="en-US" sz="2000" dirty="0"/>
              <a:t> </a:t>
            </a:r>
            <a:r>
              <a:rPr kumimoji="1" lang="en-US" altLang="zh-CN" sz="2000" dirty="0"/>
              <a:t>A</a:t>
            </a:r>
            <a:r>
              <a:rPr kumimoji="1" lang="zh-CN" altLang="en-US" sz="2000" dirty="0"/>
              <a:t> </a:t>
            </a:r>
            <a:r>
              <a:rPr kumimoji="1" lang="en-US" altLang="zh-CN" sz="2000" dirty="0"/>
              <a:t>sperm</a:t>
            </a:r>
            <a:r>
              <a:rPr kumimoji="1" lang="zh-CN" altLang="en-US" sz="2000" dirty="0"/>
              <a:t> </a:t>
            </a:r>
            <a:r>
              <a:rPr kumimoji="1" lang="en-US" altLang="zh-CN" sz="2000" dirty="0"/>
              <a:t>meet</a:t>
            </a:r>
            <a:r>
              <a:rPr kumimoji="1" lang="zh-CN" altLang="en-US" sz="2000" dirty="0"/>
              <a:t> </a:t>
            </a:r>
            <a:r>
              <a:rPr kumimoji="1" lang="en-US" altLang="zh-CN" sz="2000" dirty="0"/>
              <a:t>the</a:t>
            </a:r>
            <a:r>
              <a:rPr kumimoji="1" lang="zh-CN" altLang="en-US" sz="2000" dirty="0"/>
              <a:t> </a:t>
            </a:r>
            <a:r>
              <a:rPr kumimoji="1" lang="en-US" altLang="zh-CN" sz="2000" dirty="0"/>
              <a:t>egg,</a:t>
            </a:r>
            <a:r>
              <a:rPr kumimoji="1" lang="zh-CN" altLang="en-US" sz="2000" dirty="0"/>
              <a:t> </a:t>
            </a:r>
            <a:r>
              <a:rPr kumimoji="1" lang="en-US" altLang="zh-CN" sz="2000" dirty="0"/>
              <a:t>two</a:t>
            </a:r>
            <a:r>
              <a:rPr kumimoji="1" lang="zh-CN" altLang="en-US" sz="2000" dirty="0"/>
              <a:t> </a:t>
            </a:r>
            <a:r>
              <a:rPr kumimoji="1" lang="en-US" altLang="zh-CN" sz="2000" dirty="0"/>
              <a:t>nuclei</a:t>
            </a:r>
            <a:r>
              <a:rPr kumimoji="1" lang="zh-CN" altLang="en-US" sz="2000" dirty="0"/>
              <a:t> </a:t>
            </a:r>
            <a:r>
              <a:rPr kumimoji="1" lang="en-US" altLang="zh-CN" sz="2000" dirty="0"/>
              <a:t>fuse,</a:t>
            </a:r>
            <a:r>
              <a:rPr kumimoji="1" lang="zh-CN" altLang="en-US" sz="2000" dirty="0"/>
              <a:t> </a:t>
            </a:r>
            <a:r>
              <a:rPr kumimoji="1" lang="en-US" altLang="zh-CN" sz="2000" dirty="0"/>
              <a:t>forming</a:t>
            </a:r>
            <a:r>
              <a:rPr kumimoji="1" lang="zh-CN" altLang="en-US" sz="2000" dirty="0"/>
              <a:t> </a:t>
            </a:r>
            <a:r>
              <a:rPr kumimoji="1" lang="en-US" altLang="zh-CN" sz="2000" dirty="0"/>
              <a:t>a</a:t>
            </a:r>
            <a:r>
              <a:rPr kumimoji="1" lang="zh-CN" altLang="en-US" sz="2000" dirty="0"/>
              <a:t> </a:t>
            </a:r>
            <a:r>
              <a:rPr kumimoji="1" lang="en-US" altLang="zh-CN" sz="2000" dirty="0"/>
              <a:t>zygote.</a:t>
            </a:r>
          </a:p>
          <a:p>
            <a:pPr>
              <a:spcBef>
                <a:spcPts val="1000"/>
              </a:spcBef>
            </a:pPr>
            <a:r>
              <a:rPr kumimoji="1" lang="en-US" altLang="zh-CN" sz="2000" dirty="0"/>
              <a:t>The</a:t>
            </a:r>
            <a:r>
              <a:rPr kumimoji="1" lang="zh-CN" altLang="en-US" sz="2000" dirty="0"/>
              <a:t> </a:t>
            </a:r>
            <a:r>
              <a:rPr kumimoji="1" lang="en-US" altLang="zh-CN" sz="2000" dirty="0"/>
              <a:t>zygote</a:t>
            </a:r>
            <a:r>
              <a:rPr kumimoji="1" lang="zh-CN" altLang="en-US" sz="2000" dirty="0"/>
              <a:t> </a:t>
            </a:r>
            <a:r>
              <a:rPr kumimoji="1" lang="en-US" altLang="zh-CN" sz="2000" dirty="0"/>
              <a:t>starts</a:t>
            </a:r>
            <a:r>
              <a:rPr kumimoji="1" lang="zh-CN" altLang="en-US" sz="2000" dirty="0"/>
              <a:t> </a:t>
            </a:r>
            <a:r>
              <a:rPr kumimoji="1" lang="en-US" altLang="zh-CN" sz="2000" dirty="0"/>
              <a:t>to</a:t>
            </a:r>
            <a:r>
              <a:rPr kumimoji="1" lang="zh-CN" altLang="en-US" sz="2000" dirty="0"/>
              <a:t> </a:t>
            </a:r>
            <a:r>
              <a:rPr kumimoji="1" lang="en-US" altLang="zh-CN" sz="2000" dirty="0"/>
              <a:t>divide</a:t>
            </a:r>
            <a:r>
              <a:rPr kumimoji="1" lang="zh-CN" altLang="en-US" sz="2000" dirty="0"/>
              <a:t> </a:t>
            </a:r>
            <a:r>
              <a:rPr kumimoji="1" lang="en-US" altLang="zh-CN" sz="2000" dirty="0"/>
              <a:t>by</a:t>
            </a:r>
            <a:r>
              <a:rPr kumimoji="1" lang="zh-CN" altLang="en-US" sz="2000" dirty="0"/>
              <a:t> </a:t>
            </a:r>
            <a:r>
              <a:rPr kumimoji="1" lang="en-US" altLang="zh-CN" sz="2000" dirty="0"/>
              <a:t>mitosis,</a:t>
            </a:r>
            <a:r>
              <a:rPr kumimoji="1" lang="zh-CN" altLang="en-US" sz="2000" dirty="0"/>
              <a:t> </a:t>
            </a:r>
            <a:r>
              <a:rPr kumimoji="1" lang="en-US" altLang="zh-CN" sz="2000" dirty="0"/>
              <a:t>forming</a:t>
            </a:r>
            <a:r>
              <a:rPr kumimoji="1" lang="zh-CN" altLang="en-US" sz="2000" dirty="0"/>
              <a:t> </a:t>
            </a:r>
            <a:r>
              <a:rPr kumimoji="1" lang="en-US" altLang="zh-CN" sz="2000" dirty="0"/>
              <a:t>a</a:t>
            </a:r>
            <a:r>
              <a:rPr kumimoji="1" lang="zh-CN" altLang="en-US" sz="2000" dirty="0"/>
              <a:t> </a:t>
            </a:r>
            <a:r>
              <a:rPr kumimoji="1" lang="en-US" altLang="zh-CN" sz="2000" dirty="0"/>
              <a:t>ball</a:t>
            </a:r>
            <a:r>
              <a:rPr kumimoji="1" lang="zh-CN" altLang="en-US" sz="2000" dirty="0"/>
              <a:t> </a:t>
            </a:r>
            <a:r>
              <a:rPr kumimoji="1" lang="en-US" altLang="zh-CN" sz="2000" dirty="0"/>
              <a:t>of</a:t>
            </a:r>
            <a:r>
              <a:rPr kumimoji="1" lang="zh-CN" altLang="en-US" sz="2000" dirty="0"/>
              <a:t> </a:t>
            </a:r>
            <a:r>
              <a:rPr kumimoji="1" lang="en-US" altLang="zh-CN" sz="2000" dirty="0"/>
              <a:t>cells</a:t>
            </a:r>
            <a:r>
              <a:rPr kumimoji="1" lang="zh-CN" altLang="en-US" sz="2000" dirty="0"/>
              <a:t> </a:t>
            </a:r>
            <a:r>
              <a:rPr kumimoji="1" lang="en-US" altLang="zh-CN" sz="2000" dirty="0"/>
              <a:t>which</a:t>
            </a:r>
            <a:r>
              <a:rPr kumimoji="1" lang="zh-CN" altLang="en-US" sz="2000" dirty="0"/>
              <a:t> </a:t>
            </a:r>
            <a:r>
              <a:rPr kumimoji="1" lang="en-US" altLang="zh-CN" sz="2000" dirty="0"/>
              <a:t>is</a:t>
            </a:r>
            <a:r>
              <a:rPr kumimoji="1" lang="zh-CN" altLang="en-US" sz="2000" dirty="0"/>
              <a:t> </a:t>
            </a:r>
            <a:r>
              <a:rPr kumimoji="1" lang="en-US" altLang="zh-CN" sz="2000" dirty="0"/>
              <a:t>now</a:t>
            </a:r>
            <a:r>
              <a:rPr kumimoji="1" lang="zh-CN" altLang="en-US" sz="2000" dirty="0"/>
              <a:t> </a:t>
            </a:r>
            <a:r>
              <a:rPr kumimoji="1" lang="en-US" altLang="zh-CN" sz="2000" dirty="0"/>
              <a:t>called</a:t>
            </a:r>
            <a:r>
              <a:rPr kumimoji="1" lang="zh-CN" altLang="en-US" sz="2000" dirty="0"/>
              <a:t> </a:t>
            </a:r>
            <a:r>
              <a:rPr kumimoji="1" lang="en-US" altLang="zh-CN" sz="2000" dirty="0"/>
              <a:t>an</a:t>
            </a:r>
            <a:r>
              <a:rPr kumimoji="1" lang="zh-CN" altLang="en-US" sz="2000" dirty="0"/>
              <a:t> </a:t>
            </a:r>
            <a:r>
              <a:rPr kumimoji="1" lang="en-US" altLang="zh-CN" sz="2000" dirty="0"/>
              <a:t>embryo</a:t>
            </a:r>
            <a:r>
              <a:rPr kumimoji="1" lang="zh-CN" altLang="en-US" sz="2000" dirty="0"/>
              <a:t> </a:t>
            </a:r>
            <a:r>
              <a:rPr kumimoji="1" lang="en-US" altLang="zh-CN" sz="2000" dirty="0"/>
              <a:t>and</a:t>
            </a:r>
            <a:r>
              <a:rPr kumimoji="1" lang="zh-CN" altLang="en-US" sz="2000" dirty="0"/>
              <a:t> </a:t>
            </a:r>
            <a:r>
              <a:rPr kumimoji="1" lang="en-US" altLang="zh-CN" sz="2000" dirty="0"/>
              <a:t>continues</a:t>
            </a:r>
            <a:r>
              <a:rPr kumimoji="1" lang="zh-CN" altLang="en-US" sz="2000" dirty="0"/>
              <a:t> </a:t>
            </a:r>
            <a:r>
              <a:rPr kumimoji="1" lang="en-US" altLang="zh-CN" sz="2000" dirty="0"/>
              <a:t>moving</a:t>
            </a:r>
            <a:r>
              <a:rPr kumimoji="1" lang="zh-CN" altLang="en-US" sz="2000" dirty="0"/>
              <a:t> </a:t>
            </a:r>
            <a:r>
              <a:rPr kumimoji="1" lang="en-US" altLang="zh-CN" sz="2000" dirty="0"/>
              <a:t>towards</a:t>
            </a:r>
            <a:r>
              <a:rPr kumimoji="1" lang="zh-CN" altLang="en-US" sz="2000" dirty="0"/>
              <a:t> </a:t>
            </a:r>
            <a:r>
              <a:rPr kumimoji="1" lang="en-US" altLang="zh-CN" sz="2000" dirty="0"/>
              <a:t>the</a:t>
            </a:r>
            <a:r>
              <a:rPr kumimoji="1" lang="zh-CN" altLang="en-US" sz="2000" dirty="0"/>
              <a:t> </a:t>
            </a:r>
            <a:r>
              <a:rPr kumimoji="1" lang="en-US" altLang="zh-CN" sz="2000" dirty="0"/>
              <a:t>uterus.</a:t>
            </a:r>
          </a:p>
          <a:p>
            <a:pPr>
              <a:spcBef>
                <a:spcPts val="1000"/>
              </a:spcBef>
            </a:pPr>
            <a:r>
              <a:rPr kumimoji="1" lang="en-US" altLang="zh-CN" sz="2000" dirty="0"/>
              <a:t>The</a:t>
            </a:r>
            <a:r>
              <a:rPr kumimoji="1" lang="zh-CN" altLang="en-US" sz="2000" dirty="0"/>
              <a:t> </a:t>
            </a:r>
            <a:r>
              <a:rPr kumimoji="1" lang="en-US" altLang="zh-CN" sz="2000" dirty="0"/>
              <a:t>embryo</a:t>
            </a:r>
            <a:r>
              <a:rPr kumimoji="1" lang="zh-CN" altLang="en-US" sz="2000" dirty="0"/>
              <a:t> </a:t>
            </a:r>
            <a:r>
              <a:rPr kumimoji="1" lang="en-US" altLang="zh-CN" sz="2000" dirty="0"/>
              <a:t>(or</a:t>
            </a:r>
            <a:r>
              <a:rPr kumimoji="1" lang="zh-CN" altLang="en-US" sz="2000" dirty="0"/>
              <a:t> </a:t>
            </a:r>
            <a:r>
              <a:rPr kumimoji="1" lang="en-US" altLang="zh-CN" sz="2000" dirty="0"/>
              <a:t>blastocyst)</a:t>
            </a:r>
            <a:r>
              <a:rPr kumimoji="1" lang="zh-CN" altLang="en-US" sz="2000" dirty="0"/>
              <a:t> </a:t>
            </a:r>
            <a:r>
              <a:rPr kumimoji="1" lang="en-US" altLang="zh-CN" sz="2000" dirty="0"/>
              <a:t>sinks</a:t>
            </a:r>
            <a:r>
              <a:rPr kumimoji="1" lang="zh-CN" altLang="en-US" sz="2000" dirty="0"/>
              <a:t> </a:t>
            </a:r>
            <a:r>
              <a:rPr kumimoji="1" lang="en-US" altLang="zh-CN" sz="2000" dirty="0"/>
              <a:t>into</a:t>
            </a:r>
            <a:r>
              <a:rPr kumimoji="1" lang="zh-CN" altLang="en-US" sz="2000" dirty="0"/>
              <a:t> </a:t>
            </a:r>
            <a:r>
              <a:rPr kumimoji="1" lang="en-US" altLang="zh-CN" sz="2000" dirty="0"/>
              <a:t>the</a:t>
            </a:r>
            <a:r>
              <a:rPr kumimoji="1" lang="zh-CN" altLang="en-US" sz="2000" dirty="0"/>
              <a:t> </a:t>
            </a:r>
            <a:r>
              <a:rPr kumimoji="1" lang="en-US" altLang="zh-CN" sz="2000" dirty="0"/>
              <a:t>thick</a:t>
            </a:r>
            <a:r>
              <a:rPr kumimoji="1" lang="zh-CN" altLang="en-US" sz="2000" dirty="0"/>
              <a:t> </a:t>
            </a:r>
            <a:r>
              <a:rPr kumimoji="1" lang="en-US" altLang="zh-CN" sz="2000" dirty="0"/>
              <a:t>endometrium,</a:t>
            </a:r>
            <a:r>
              <a:rPr kumimoji="1" lang="zh-CN" altLang="en-US" sz="2000" dirty="0"/>
              <a:t> </a:t>
            </a:r>
            <a:r>
              <a:rPr kumimoji="1" lang="en-US" altLang="zh-CN" sz="2000" dirty="0"/>
              <a:t>which</a:t>
            </a:r>
            <a:r>
              <a:rPr kumimoji="1" lang="zh-CN" altLang="en-US" sz="2000" dirty="0"/>
              <a:t> </a:t>
            </a:r>
            <a:r>
              <a:rPr kumimoji="1" lang="en-US" altLang="zh-CN" sz="2000" dirty="0"/>
              <a:t>is</a:t>
            </a:r>
            <a:r>
              <a:rPr kumimoji="1" lang="zh-CN" altLang="en-US" sz="2000" dirty="0"/>
              <a:t> </a:t>
            </a:r>
            <a:r>
              <a:rPr kumimoji="1" lang="en-US" altLang="zh-CN" sz="2000" dirty="0"/>
              <a:t>called</a:t>
            </a:r>
            <a:r>
              <a:rPr kumimoji="1" lang="zh-CN" altLang="en-US" sz="2000" dirty="0"/>
              <a:t> </a:t>
            </a:r>
            <a:r>
              <a:rPr kumimoji="1" lang="en-US" altLang="zh-CN" sz="2000" dirty="0"/>
              <a:t>implantation.</a:t>
            </a:r>
            <a:endParaRPr kumimoji="1" lang="zh-CN" altLang="en-US" sz="2000" dirty="0"/>
          </a:p>
        </p:txBody>
      </p:sp>
    </p:spTree>
    <p:extLst>
      <p:ext uri="{BB962C8B-B14F-4D97-AF65-F5344CB8AC3E}">
        <p14:creationId xmlns:p14="http://schemas.microsoft.com/office/powerpoint/2010/main" val="382601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heckerboard(across)">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heckerboard(across)">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checkerboard(across)">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3EF12-DAE0-6C4E-A84B-9D0FB031E14C}"/>
              </a:ext>
            </a:extLst>
          </p:cNvPr>
          <p:cNvSpPr>
            <a:spLocks noGrp="1"/>
          </p:cNvSpPr>
          <p:nvPr>
            <p:ph type="title"/>
          </p:nvPr>
        </p:nvSpPr>
        <p:spPr/>
        <p:txBody>
          <a:bodyPr/>
          <a:lstStyle/>
          <a:p>
            <a:r>
              <a:rPr kumimoji="1" lang="en-US" altLang="zh-CN" dirty="0"/>
              <a:t>Development</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fetus</a:t>
            </a:r>
            <a:endParaRPr kumimoji="1" lang="zh-CN" altLang="en-US" dirty="0"/>
          </a:p>
        </p:txBody>
      </p:sp>
      <p:sp>
        <p:nvSpPr>
          <p:cNvPr id="3" name="内容占位符 2">
            <a:extLst>
              <a:ext uri="{FF2B5EF4-FFF2-40B4-BE49-F238E27FC236}">
                <a16:creationId xmlns:a16="http://schemas.microsoft.com/office/drawing/2014/main" id="{3C9EEE1C-2719-5D4A-B06B-B617295D88F8}"/>
              </a:ext>
            </a:extLst>
          </p:cNvPr>
          <p:cNvSpPr>
            <a:spLocks noGrp="1"/>
          </p:cNvSpPr>
          <p:nvPr>
            <p:ph idx="1"/>
          </p:nvPr>
        </p:nvSpPr>
        <p:spPr>
          <a:xfrm>
            <a:off x="457200" y="1700808"/>
            <a:ext cx="8229600" cy="4525963"/>
          </a:xfrm>
        </p:spPr>
        <p:txBody>
          <a:bodyPr>
            <a:normAutofit/>
          </a:bodyPr>
          <a:lstStyle/>
          <a:p>
            <a:pPr>
              <a:lnSpc>
                <a:spcPct val="110000"/>
              </a:lnSpc>
              <a:spcBef>
                <a:spcPts val="2000"/>
              </a:spcBef>
            </a:pPr>
            <a:r>
              <a:rPr kumimoji="1" lang="en-US" altLang="zh-CN" dirty="0"/>
              <a:t>All</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cells</a:t>
            </a:r>
            <a:r>
              <a:rPr kumimoji="1" lang="zh-CN" altLang="en-US" dirty="0"/>
              <a:t> </a:t>
            </a:r>
            <a:r>
              <a:rPr kumimoji="1" lang="en-US" altLang="zh-CN" dirty="0"/>
              <a:t>in</a:t>
            </a:r>
            <a:r>
              <a:rPr kumimoji="1" lang="zh-CN" altLang="en-US" dirty="0"/>
              <a:t> </a:t>
            </a:r>
            <a:r>
              <a:rPr kumimoji="1" lang="en-US" altLang="zh-CN" dirty="0"/>
              <a:t>embryo</a:t>
            </a:r>
            <a:r>
              <a:rPr kumimoji="1" lang="zh-CN" altLang="en-US" dirty="0"/>
              <a:t> </a:t>
            </a:r>
            <a:r>
              <a:rPr kumimoji="1" lang="en-US" altLang="zh-CN" dirty="0"/>
              <a:t>look</a:t>
            </a:r>
            <a:r>
              <a:rPr kumimoji="1" lang="zh-CN" altLang="en-US" dirty="0"/>
              <a:t> </a:t>
            </a:r>
            <a:r>
              <a:rPr kumimoji="1" lang="en-US" altLang="zh-CN" dirty="0"/>
              <a:t>identical</a:t>
            </a:r>
            <a:r>
              <a:rPr kumimoji="1" lang="zh-CN" altLang="en-US" dirty="0"/>
              <a:t> </a:t>
            </a:r>
            <a:r>
              <a:rPr kumimoji="1" lang="en-US" altLang="zh-CN" dirty="0"/>
              <a:t>when</a:t>
            </a:r>
            <a:r>
              <a:rPr kumimoji="1" lang="zh-CN" altLang="en-US" dirty="0"/>
              <a:t> </a:t>
            </a:r>
            <a:r>
              <a:rPr kumimoji="1" lang="en-US" altLang="zh-CN" dirty="0"/>
              <a:t>it</a:t>
            </a:r>
            <a:r>
              <a:rPr kumimoji="1" lang="zh-CN" altLang="en-US" dirty="0"/>
              <a:t> </a:t>
            </a:r>
            <a:r>
              <a:rPr kumimoji="1" lang="en-US" altLang="zh-CN" dirty="0"/>
              <a:t>first</a:t>
            </a:r>
            <a:r>
              <a:rPr kumimoji="1" lang="zh-CN" altLang="en-US" dirty="0"/>
              <a:t> </a:t>
            </a:r>
            <a:r>
              <a:rPr kumimoji="1" lang="en-US" altLang="zh-CN" dirty="0"/>
              <a:t>sinks</a:t>
            </a:r>
            <a:r>
              <a:rPr kumimoji="1" lang="zh-CN" altLang="en-US" dirty="0"/>
              <a:t> </a:t>
            </a:r>
            <a:r>
              <a:rPr kumimoji="1" lang="en-US" altLang="zh-CN" dirty="0"/>
              <a:t>into</a:t>
            </a:r>
            <a:r>
              <a:rPr kumimoji="1" lang="zh-CN" altLang="en-US" dirty="0"/>
              <a:t> </a:t>
            </a:r>
            <a:r>
              <a:rPr kumimoji="1" lang="en-US" altLang="zh-CN" dirty="0"/>
              <a:t>the</a:t>
            </a:r>
            <a:r>
              <a:rPr kumimoji="1" lang="zh-CN" altLang="en-US" dirty="0"/>
              <a:t> </a:t>
            </a:r>
            <a:r>
              <a:rPr kumimoji="1" lang="en-US" altLang="zh-CN" dirty="0"/>
              <a:t>endometrium.</a:t>
            </a:r>
          </a:p>
          <a:p>
            <a:pPr>
              <a:lnSpc>
                <a:spcPct val="110000"/>
              </a:lnSpc>
              <a:spcBef>
                <a:spcPts val="2000"/>
              </a:spcBef>
            </a:pPr>
            <a:r>
              <a:rPr kumimoji="1" lang="en-US" altLang="zh-CN" dirty="0"/>
              <a:t>Then</a:t>
            </a:r>
            <a:r>
              <a:rPr kumimoji="1" lang="zh-CN" altLang="en-US" dirty="0"/>
              <a:t> </a:t>
            </a:r>
            <a:r>
              <a:rPr kumimoji="1" lang="en-US" altLang="zh-CN" dirty="0"/>
              <a:t>the</a:t>
            </a:r>
            <a:r>
              <a:rPr kumimoji="1" lang="zh-CN" altLang="en-US" dirty="0"/>
              <a:t> </a:t>
            </a:r>
            <a:r>
              <a:rPr kumimoji="1" lang="en-US" altLang="zh-CN" dirty="0"/>
              <a:t>cells</a:t>
            </a:r>
            <a:r>
              <a:rPr kumimoji="1" lang="zh-CN" altLang="en-US" dirty="0"/>
              <a:t> </a:t>
            </a:r>
            <a:r>
              <a:rPr kumimoji="1" lang="en-US" altLang="zh-CN" dirty="0"/>
              <a:t>continue</a:t>
            </a:r>
            <a:r>
              <a:rPr kumimoji="1" lang="zh-CN" altLang="en-US" dirty="0"/>
              <a:t> </a:t>
            </a:r>
            <a:r>
              <a:rPr kumimoji="1" lang="en-US" altLang="zh-CN" dirty="0"/>
              <a:t>to</a:t>
            </a:r>
            <a:r>
              <a:rPr kumimoji="1" lang="zh-CN" altLang="en-US" dirty="0"/>
              <a:t> </a:t>
            </a:r>
            <a:r>
              <a:rPr kumimoji="1" lang="en-US" altLang="zh-CN" dirty="0"/>
              <a:t>divide</a:t>
            </a:r>
            <a:r>
              <a:rPr kumimoji="1" lang="zh-CN" altLang="en-US" dirty="0"/>
              <a:t> </a:t>
            </a:r>
            <a:r>
              <a:rPr kumimoji="1" lang="en-US" altLang="zh-CN" dirty="0"/>
              <a:t>and</a:t>
            </a:r>
            <a:r>
              <a:rPr kumimoji="1" lang="zh-CN" altLang="en-US" dirty="0"/>
              <a:t> </a:t>
            </a:r>
            <a:r>
              <a:rPr kumimoji="1" lang="en-US" altLang="zh-CN" dirty="0"/>
              <a:t>begin</a:t>
            </a:r>
            <a:r>
              <a:rPr kumimoji="1" lang="zh-CN" altLang="en-US" dirty="0"/>
              <a:t> </a:t>
            </a:r>
            <a:r>
              <a:rPr kumimoji="1" lang="en-US" altLang="zh-CN" dirty="0"/>
              <a:t>to</a:t>
            </a:r>
            <a:r>
              <a:rPr kumimoji="1" lang="zh-CN" altLang="en-US" dirty="0"/>
              <a:t> </a:t>
            </a:r>
            <a:r>
              <a:rPr kumimoji="1" lang="en-US" altLang="zh-CN" dirty="0"/>
              <a:t>develop</a:t>
            </a:r>
            <a:r>
              <a:rPr kumimoji="1" lang="zh-CN" altLang="en-US" dirty="0"/>
              <a:t> </a:t>
            </a:r>
            <a:r>
              <a:rPr kumimoji="1" lang="en-US" altLang="zh-CN" dirty="0"/>
              <a:t>into</a:t>
            </a:r>
            <a:r>
              <a:rPr kumimoji="1" lang="zh-CN" altLang="en-US" dirty="0"/>
              <a:t> </a:t>
            </a:r>
            <a:r>
              <a:rPr kumimoji="1" lang="en-US" altLang="zh-CN" dirty="0"/>
              <a:t>different</a:t>
            </a:r>
            <a:r>
              <a:rPr kumimoji="1" lang="zh-CN" altLang="en-US" dirty="0"/>
              <a:t> </a:t>
            </a:r>
            <a:r>
              <a:rPr kumimoji="1" lang="en-US" altLang="zh-CN" dirty="0"/>
              <a:t>types</a:t>
            </a:r>
            <a:r>
              <a:rPr kumimoji="1" lang="zh-CN" altLang="en-US" dirty="0"/>
              <a:t> </a:t>
            </a:r>
            <a:r>
              <a:rPr kumimoji="1" lang="en-US" altLang="zh-CN" dirty="0"/>
              <a:t>(</a:t>
            </a:r>
            <a:r>
              <a:rPr kumimoji="1" lang="en-US" altLang="zh-CN" dirty="0" err="1"/>
              <a:t>specialisation</a:t>
            </a:r>
            <a:r>
              <a:rPr kumimoji="1" lang="en-US" altLang="zh-CN" dirty="0"/>
              <a:t>/</a:t>
            </a:r>
            <a:r>
              <a:rPr kumimoji="1" lang="zh-CN" altLang="en-US" dirty="0"/>
              <a:t> </a:t>
            </a:r>
            <a:r>
              <a:rPr kumimoji="1" lang="en-US" altLang="zh-CN" dirty="0"/>
              <a:t>differentiation)</a:t>
            </a:r>
            <a:r>
              <a:rPr kumimoji="1" lang="zh-CN" altLang="en-US" dirty="0"/>
              <a:t> </a:t>
            </a:r>
            <a:r>
              <a:rPr kumimoji="1" lang="en-US" altLang="zh-CN" dirty="0"/>
              <a:t>with</a:t>
            </a:r>
            <a:r>
              <a:rPr kumimoji="1" lang="zh-CN" altLang="en-US" dirty="0"/>
              <a:t> </a:t>
            </a:r>
            <a:r>
              <a:rPr kumimoji="1" lang="en-US" altLang="zh-CN" dirty="0"/>
              <a:t>different</a:t>
            </a:r>
            <a:r>
              <a:rPr kumimoji="1" lang="zh-CN" altLang="en-US" dirty="0"/>
              <a:t> </a:t>
            </a:r>
            <a:r>
              <a:rPr kumimoji="1" lang="en-US" altLang="zh-CN" dirty="0"/>
              <a:t>functions.</a:t>
            </a:r>
          </a:p>
          <a:p>
            <a:pPr>
              <a:lnSpc>
                <a:spcPct val="110000"/>
              </a:lnSpc>
              <a:spcBef>
                <a:spcPts val="2000"/>
              </a:spcBef>
            </a:pPr>
            <a:r>
              <a:rPr kumimoji="1" lang="en-US" altLang="zh-CN" dirty="0"/>
              <a:t>By</a:t>
            </a:r>
            <a:r>
              <a:rPr kumimoji="1" lang="zh-CN" altLang="en-US" dirty="0"/>
              <a:t> </a:t>
            </a:r>
            <a:r>
              <a:rPr kumimoji="1" lang="en-US" altLang="zh-CN" dirty="0"/>
              <a:t>10</a:t>
            </a:r>
            <a:r>
              <a:rPr kumimoji="1" lang="zh-CN" altLang="en-US" dirty="0"/>
              <a:t> </a:t>
            </a:r>
            <a:r>
              <a:rPr kumimoji="1" lang="en-US" altLang="zh-CN" dirty="0"/>
              <a:t>or</a:t>
            </a:r>
            <a:r>
              <a:rPr kumimoji="1" lang="zh-CN" altLang="en-US" dirty="0"/>
              <a:t> </a:t>
            </a:r>
            <a:r>
              <a:rPr kumimoji="1" lang="en-US" altLang="zh-CN" dirty="0"/>
              <a:t>11</a:t>
            </a:r>
            <a:r>
              <a:rPr kumimoji="1" lang="zh-CN" altLang="en-US" dirty="0"/>
              <a:t> </a:t>
            </a:r>
            <a:r>
              <a:rPr kumimoji="1" lang="en-US" altLang="zh-CN" dirty="0"/>
              <a:t>weeks</a:t>
            </a:r>
            <a:r>
              <a:rPr kumimoji="1" lang="zh-CN" altLang="en-US" dirty="0"/>
              <a:t> </a:t>
            </a:r>
            <a:r>
              <a:rPr kumimoji="1" lang="en-US" altLang="zh-CN" dirty="0"/>
              <a:t>after</a:t>
            </a:r>
            <a:r>
              <a:rPr kumimoji="1" lang="zh-CN" altLang="en-US" dirty="0"/>
              <a:t> </a:t>
            </a:r>
            <a:r>
              <a:rPr kumimoji="1" lang="en-US" altLang="zh-CN" dirty="0"/>
              <a:t>fertilisation,</a:t>
            </a:r>
            <a:r>
              <a:rPr kumimoji="1" lang="zh-CN" altLang="en-US" dirty="0"/>
              <a:t> </a:t>
            </a:r>
            <a:r>
              <a:rPr kumimoji="1" lang="en-US" altLang="zh-CN" dirty="0"/>
              <a:t>all</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organs</a:t>
            </a:r>
            <a:r>
              <a:rPr kumimoji="1" lang="zh-CN" altLang="en-US" dirty="0"/>
              <a:t> </a:t>
            </a:r>
            <a:r>
              <a:rPr kumimoji="1" lang="en-US" altLang="zh-CN" dirty="0"/>
              <a:t>are</a:t>
            </a:r>
            <a:r>
              <a:rPr kumimoji="1" lang="zh-CN" altLang="en-US" dirty="0"/>
              <a:t> </a:t>
            </a:r>
            <a:r>
              <a:rPr kumimoji="1" lang="en-US" altLang="zh-CN" dirty="0"/>
              <a:t>in</a:t>
            </a:r>
            <a:r>
              <a:rPr kumimoji="1" lang="zh-CN" altLang="en-US" dirty="0"/>
              <a:t> </a:t>
            </a:r>
            <a:r>
              <a:rPr kumimoji="1" lang="en-US" altLang="zh-CN" dirty="0"/>
              <a:t>place,</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b="1" dirty="0"/>
              <a:t>embryo</a:t>
            </a:r>
            <a:r>
              <a:rPr kumimoji="1" lang="zh-CN" altLang="en-US" dirty="0"/>
              <a:t> </a:t>
            </a:r>
            <a:r>
              <a:rPr kumimoji="1" lang="en-US" altLang="zh-CN" dirty="0"/>
              <a:t>is</a:t>
            </a:r>
            <a:r>
              <a:rPr kumimoji="1" lang="zh-CN" altLang="en-US" dirty="0"/>
              <a:t> </a:t>
            </a:r>
            <a:r>
              <a:rPr kumimoji="1" lang="en-US" altLang="zh-CN" dirty="0"/>
              <a:t>now</a:t>
            </a:r>
            <a:r>
              <a:rPr kumimoji="1" lang="zh-CN" altLang="en-US" dirty="0"/>
              <a:t> </a:t>
            </a:r>
            <a:r>
              <a:rPr kumimoji="1" lang="en-US" altLang="zh-CN" dirty="0"/>
              <a:t>called</a:t>
            </a:r>
            <a:r>
              <a:rPr kumimoji="1" lang="zh-CN" altLang="en-US" dirty="0"/>
              <a:t> </a:t>
            </a:r>
            <a:r>
              <a:rPr kumimoji="1" lang="en-US" altLang="zh-CN" dirty="0"/>
              <a:t>a</a:t>
            </a:r>
            <a:r>
              <a:rPr kumimoji="1" lang="zh-CN" altLang="en-US" dirty="0"/>
              <a:t> </a:t>
            </a:r>
            <a:r>
              <a:rPr kumimoji="1" lang="en-US" altLang="zh-CN" b="1" dirty="0"/>
              <a:t>fetus</a:t>
            </a:r>
            <a:r>
              <a:rPr kumimoji="1" lang="en-US" altLang="zh-CN" dirty="0"/>
              <a:t>.</a:t>
            </a:r>
          </a:p>
          <a:p>
            <a:pPr>
              <a:lnSpc>
                <a:spcPct val="110000"/>
              </a:lnSpc>
              <a:spcBef>
                <a:spcPts val="2000"/>
              </a:spcBef>
            </a:pPr>
            <a:r>
              <a:rPr kumimoji="1" lang="en-US" altLang="zh-CN" dirty="0"/>
              <a:t>Overall,</a:t>
            </a:r>
            <a:r>
              <a:rPr kumimoji="1" lang="zh-CN" altLang="en-US" b="1" dirty="0"/>
              <a:t> </a:t>
            </a:r>
            <a:r>
              <a:rPr kumimoji="1" lang="en-US" altLang="zh-CN" dirty="0"/>
              <a:t>the</a:t>
            </a:r>
            <a:r>
              <a:rPr kumimoji="1" lang="zh-CN" altLang="en-US" dirty="0"/>
              <a:t> </a:t>
            </a:r>
            <a:r>
              <a:rPr kumimoji="1" lang="en-US" altLang="zh-CN" dirty="0"/>
              <a:t>embryo</a:t>
            </a:r>
            <a:r>
              <a:rPr kumimoji="1" lang="zh-CN" altLang="en-US" dirty="0"/>
              <a:t> </a:t>
            </a:r>
            <a:r>
              <a:rPr kumimoji="1" lang="en-US" altLang="zh-CN" b="1" dirty="0"/>
              <a:t>increase complexity </a:t>
            </a:r>
            <a:r>
              <a:rPr kumimoji="1" lang="en-US" altLang="zh-CN" dirty="0"/>
              <a:t>in the early</a:t>
            </a:r>
            <a:r>
              <a:rPr kumimoji="1" lang="zh-CN" altLang="en-US" dirty="0"/>
              <a:t> </a:t>
            </a:r>
            <a:r>
              <a:rPr kumimoji="1" lang="en-US" altLang="zh-CN" dirty="0"/>
              <a:t>stages and </a:t>
            </a:r>
            <a:r>
              <a:rPr kumimoji="1" lang="en-US" altLang="zh-CN" b="1" dirty="0"/>
              <a:t>increase size</a:t>
            </a:r>
            <a:r>
              <a:rPr kumimoji="1" lang="en-US" altLang="zh-CN" dirty="0"/>
              <a:t> towards the end of</a:t>
            </a:r>
            <a:r>
              <a:rPr kumimoji="1" lang="zh-CN" altLang="en-US" dirty="0"/>
              <a:t> </a:t>
            </a:r>
            <a:r>
              <a:rPr kumimoji="1" lang="en-US" altLang="zh-CN" dirty="0"/>
              <a:t>pregnancy.</a:t>
            </a:r>
          </a:p>
        </p:txBody>
      </p:sp>
    </p:spTree>
    <p:extLst>
      <p:ext uri="{BB962C8B-B14F-4D97-AF65-F5344CB8AC3E}">
        <p14:creationId xmlns:p14="http://schemas.microsoft.com/office/powerpoint/2010/main" val="3898495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2B1CC-6C03-4442-85AF-B87C2DDBADAB}"/>
              </a:ext>
            </a:extLst>
          </p:cNvPr>
          <p:cNvSpPr>
            <a:spLocks noGrp="1"/>
          </p:cNvSpPr>
          <p:nvPr>
            <p:ph type="title"/>
          </p:nvPr>
        </p:nvSpPr>
        <p:spPr/>
        <p:txBody>
          <a:bodyPr/>
          <a:lstStyle/>
          <a:p>
            <a:r>
              <a:rPr kumimoji="1" lang="en-US" altLang="zh-CN" dirty="0"/>
              <a:t>Ante-natal</a:t>
            </a:r>
            <a:r>
              <a:rPr kumimoji="1" lang="zh-CN" altLang="en-US" dirty="0"/>
              <a:t> </a:t>
            </a:r>
            <a:r>
              <a:rPr kumimoji="1" lang="en-US" altLang="zh-CN" dirty="0"/>
              <a:t>care</a:t>
            </a:r>
            <a:endParaRPr kumimoji="1" lang="zh-CN" altLang="en-US" dirty="0"/>
          </a:p>
        </p:txBody>
      </p:sp>
      <p:sp>
        <p:nvSpPr>
          <p:cNvPr id="3" name="内容占位符 2">
            <a:extLst>
              <a:ext uri="{FF2B5EF4-FFF2-40B4-BE49-F238E27FC236}">
                <a16:creationId xmlns:a16="http://schemas.microsoft.com/office/drawing/2014/main" id="{52B92E37-4C72-9E43-AFF9-AD4F771F04C6}"/>
              </a:ext>
            </a:extLst>
          </p:cNvPr>
          <p:cNvSpPr>
            <a:spLocks noGrp="1"/>
          </p:cNvSpPr>
          <p:nvPr>
            <p:ph idx="1"/>
          </p:nvPr>
        </p:nvSpPr>
        <p:spPr/>
        <p:txBody>
          <a:bodyPr/>
          <a:lstStyle/>
          <a:p>
            <a:r>
              <a:rPr lang="en-US" altLang="zh-CN" sz="2400" dirty="0"/>
              <a:t>Diet</a:t>
            </a:r>
          </a:p>
          <a:p>
            <a:pPr marL="1071563" indent="-357188"/>
            <a:r>
              <a:rPr lang="en-US" altLang="zh-CN" dirty="0"/>
              <a:t>Fe</a:t>
            </a:r>
          </a:p>
          <a:p>
            <a:pPr marL="1071563" indent="-357188"/>
            <a:r>
              <a:rPr lang="en-US" altLang="zh-CN" dirty="0"/>
              <a:t>Ca</a:t>
            </a:r>
          </a:p>
          <a:p>
            <a:pPr marL="1071563" indent="-357188"/>
            <a:r>
              <a:rPr lang="en-US" altLang="zh-CN" dirty="0"/>
              <a:t>Carbohydrates</a:t>
            </a:r>
            <a:r>
              <a:rPr lang="zh-CN" altLang="en-US" dirty="0"/>
              <a:t> </a:t>
            </a:r>
            <a:r>
              <a:rPr lang="en-US" altLang="zh-CN" dirty="0"/>
              <a:t>&amp;</a:t>
            </a:r>
            <a:r>
              <a:rPr lang="zh-CN" altLang="en-US" dirty="0"/>
              <a:t> </a:t>
            </a:r>
            <a:r>
              <a:rPr lang="en-US" altLang="zh-CN" dirty="0"/>
              <a:t>proteins</a:t>
            </a:r>
          </a:p>
          <a:p>
            <a:r>
              <a:rPr lang="en-US" altLang="zh-CN" sz="2400" dirty="0"/>
              <a:t>Gentle</a:t>
            </a:r>
            <a:r>
              <a:rPr lang="zh-CN" altLang="en-US" sz="2400" dirty="0"/>
              <a:t> </a:t>
            </a:r>
            <a:r>
              <a:rPr lang="en-US" altLang="zh-CN" sz="2400" dirty="0"/>
              <a:t>exercise</a:t>
            </a:r>
            <a:r>
              <a:rPr lang="zh-CN" altLang="en-US" sz="2400" dirty="0"/>
              <a:t> </a:t>
            </a:r>
            <a:r>
              <a:rPr lang="en-US" altLang="zh-CN" dirty="0"/>
              <a:t>like</a:t>
            </a:r>
            <a:r>
              <a:rPr lang="zh-CN" altLang="en-US" dirty="0"/>
              <a:t> </a:t>
            </a:r>
            <a:r>
              <a:rPr lang="en-US" altLang="zh-CN" dirty="0"/>
              <a:t>walking,</a:t>
            </a:r>
            <a:r>
              <a:rPr lang="zh-CN" altLang="en-US" dirty="0"/>
              <a:t> </a:t>
            </a:r>
            <a:r>
              <a:rPr lang="en-US" altLang="zh-CN" dirty="0"/>
              <a:t>swimming</a:t>
            </a:r>
          </a:p>
          <a:p>
            <a:endParaRPr lang="en-US" altLang="zh-CN" dirty="0"/>
          </a:p>
          <a:p>
            <a:r>
              <a:rPr lang="en-US" altLang="zh-CN" dirty="0"/>
              <a:t>And</a:t>
            </a:r>
            <a:r>
              <a:rPr lang="zh-CN" altLang="en-US" dirty="0"/>
              <a:t> </a:t>
            </a:r>
            <a:r>
              <a:rPr lang="en-US" altLang="zh-CN" dirty="0"/>
              <a:t>so</a:t>
            </a:r>
            <a:r>
              <a:rPr lang="zh-CN" altLang="en-US" dirty="0"/>
              <a:t> </a:t>
            </a:r>
            <a:r>
              <a:rPr lang="en-US" altLang="zh-CN" dirty="0"/>
              <a:t>on.</a:t>
            </a:r>
            <a:endParaRPr lang="zh-CN" altLang="en-US" dirty="0"/>
          </a:p>
        </p:txBody>
      </p:sp>
    </p:spTree>
    <p:extLst>
      <p:ext uri="{BB962C8B-B14F-4D97-AF65-F5344CB8AC3E}">
        <p14:creationId xmlns:p14="http://schemas.microsoft.com/office/powerpoint/2010/main" val="3656810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AE599-F4D0-9E4A-BD29-8728994D2E90}"/>
              </a:ext>
            </a:extLst>
          </p:cNvPr>
          <p:cNvSpPr>
            <a:spLocks noGrp="1"/>
          </p:cNvSpPr>
          <p:nvPr>
            <p:ph type="title"/>
          </p:nvPr>
        </p:nvSpPr>
        <p:spPr/>
        <p:txBody>
          <a:bodyPr/>
          <a:lstStyle/>
          <a:p>
            <a:r>
              <a:rPr kumimoji="1" lang="en-US" altLang="zh-CN" dirty="0"/>
              <a:t>Question list 1</a:t>
            </a:r>
            <a:endParaRPr kumimoji="1" lang="zh-CN" altLang="en-US" dirty="0"/>
          </a:p>
        </p:txBody>
      </p:sp>
      <p:sp>
        <p:nvSpPr>
          <p:cNvPr id="3" name="内容占位符 2">
            <a:extLst>
              <a:ext uri="{FF2B5EF4-FFF2-40B4-BE49-F238E27FC236}">
                <a16:creationId xmlns:a16="http://schemas.microsoft.com/office/drawing/2014/main" id="{3C4760F8-E506-6146-8A6F-8E5E39FFCB57}"/>
              </a:ext>
            </a:extLst>
          </p:cNvPr>
          <p:cNvSpPr>
            <a:spLocks noGrp="1"/>
          </p:cNvSpPr>
          <p:nvPr>
            <p:ph idx="1"/>
          </p:nvPr>
        </p:nvSpPr>
        <p:spPr>
          <a:xfrm>
            <a:off x="899592" y="1628800"/>
            <a:ext cx="7920879" cy="5229200"/>
          </a:xfrm>
        </p:spPr>
        <p:txBody>
          <a:bodyPr>
            <a:normAutofit fontScale="92500" lnSpcReduction="20000"/>
          </a:bodyPr>
          <a:lstStyle/>
          <a:p>
            <a:pPr>
              <a:buFont typeface="+mj-lt"/>
              <a:buAutoNum type="arabicPeriod"/>
            </a:pPr>
            <a:r>
              <a:rPr lang="en" altLang="zh-CN" dirty="0"/>
              <a:t>Identify and name on diagrams of the male reproductive system: the testes, scrotum, sperm ducts, prostate gland, urethra and penis, and state the functions of these parts. (5)</a:t>
            </a:r>
          </a:p>
          <a:p>
            <a:pPr>
              <a:buFont typeface="+mj-lt"/>
              <a:buAutoNum type="arabicPeriod"/>
            </a:pPr>
            <a:r>
              <a:rPr lang="en" altLang="zh-CN" dirty="0"/>
              <a:t>Identify and name on diagrams of the female reproductive system: the ovaries, oviducts, uterus, cervix and vagina, and state the functions of these parts. (4)</a:t>
            </a:r>
          </a:p>
          <a:p>
            <a:pPr>
              <a:buFont typeface="+mj-lt"/>
              <a:buAutoNum type="arabicPeriod"/>
            </a:pPr>
            <a:r>
              <a:rPr lang="en" altLang="zh-CN" dirty="0"/>
              <a:t>Define </a:t>
            </a:r>
            <a:r>
              <a:rPr lang="en" altLang="zh-CN" dirty="0" err="1"/>
              <a:t>fertilisation</a:t>
            </a:r>
            <a:r>
              <a:rPr lang="en" altLang="zh-CN" dirty="0"/>
              <a:t>. (1)</a:t>
            </a:r>
          </a:p>
          <a:p>
            <a:pPr>
              <a:buFont typeface="+mj-lt"/>
              <a:buAutoNum type="arabicPeriod"/>
            </a:pPr>
            <a:r>
              <a:rPr lang="en" altLang="zh-CN" dirty="0"/>
              <a:t>State the adaptive features of sperm and explain. (4)</a:t>
            </a:r>
          </a:p>
          <a:p>
            <a:pPr>
              <a:buFont typeface="+mj-lt"/>
              <a:buAutoNum type="arabicPeriod"/>
            </a:pPr>
            <a:r>
              <a:rPr lang="en" altLang="zh-CN" dirty="0"/>
              <a:t>State the adaptive features of egg cells and explain. (2)</a:t>
            </a:r>
          </a:p>
          <a:p>
            <a:pPr>
              <a:buFont typeface="+mj-lt"/>
              <a:buAutoNum type="arabicPeriod"/>
            </a:pPr>
            <a:r>
              <a:rPr lang="en" altLang="zh-CN" dirty="0"/>
              <a:t>Compare male and female gametes in terms of size, structure, motility and numbers. (2)</a:t>
            </a:r>
          </a:p>
          <a:p>
            <a:pPr>
              <a:buFont typeface="+mj-lt"/>
              <a:buAutoNum type="arabicPeriod"/>
            </a:pPr>
            <a:r>
              <a:rPr lang="en" altLang="zh-CN" dirty="0"/>
              <a:t>Describe the whole process from fertilization to implantation (the word 'embryo' is needed)</a:t>
            </a:r>
          </a:p>
          <a:p>
            <a:pPr>
              <a:buFont typeface="+mj-lt"/>
              <a:buAutoNum type="arabicPeriod"/>
            </a:pPr>
            <a:r>
              <a:rPr lang="en" altLang="zh-CN" dirty="0"/>
              <a:t>a) Describe the function of the placenta. (3) </a:t>
            </a:r>
          </a:p>
          <a:p>
            <a:pPr marL="400050" lvl="1" indent="0">
              <a:buNone/>
            </a:pPr>
            <a:r>
              <a:rPr lang="en" altLang="zh-CN" dirty="0"/>
              <a:t>b) Name several toxins and pathogens that can pass across the placenta and affect the fetus. (2)</a:t>
            </a:r>
          </a:p>
          <a:p>
            <a:pPr>
              <a:buFont typeface="+mj-lt"/>
              <a:buAutoNum type="arabicPeriod"/>
            </a:pPr>
            <a:r>
              <a:rPr lang="en" altLang="zh-CN" dirty="0"/>
              <a:t>Describe the function of umbilical cord. (1)</a:t>
            </a:r>
          </a:p>
          <a:p>
            <a:pPr>
              <a:buFont typeface="+mj-lt"/>
              <a:buAutoNum type="arabicPeriod"/>
            </a:pPr>
            <a:r>
              <a:rPr lang="en" altLang="zh-CN" dirty="0"/>
              <a:t> Describe the function of amniotic sac and amniotic fluid. (3)</a:t>
            </a:r>
          </a:p>
        </p:txBody>
      </p:sp>
    </p:spTree>
    <p:extLst>
      <p:ext uri="{BB962C8B-B14F-4D97-AF65-F5344CB8AC3E}">
        <p14:creationId xmlns:p14="http://schemas.microsoft.com/office/powerpoint/2010/main" val="2356118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9AF65-8226-914F-AC79-B9A6DF461CE2}"/>
              </a:ext>
            </a:extLst>
          </p:cNvPr>
          <p:cNvSpPr>
            <a:spLocks noGrp="1"/>
          </p:cNvSpPr>
          <p:nvPr>
            <p:ph type="title"/>
          </p:nvPr>
        </p:nvSpPr>
        <p:spPr/>
        <p:txBody>
          <a:bodyPr/>
          <a:lstStyle/>
          <a:p>
            <a:r>
              <a:rPr kumimoji="1" lang="en-US" altLang="zh-CN"/>
              <a:t>The placenta</a:t>
            </a:r>
            <a:endParaRPr kumimoji="1" lang="zh-CN" altLang="en-US" dirty="0"/>
          </a:p>
        </p:txBody>
      </p:sp>
      <p:pic>
        <p:nvPicPr>
          <p:cNvPr id="5" name="图片 4" descr="图片包含 人, 室内, 桌子, 食物&#10;&#10;描述已自动生成">
            <a:extLst>
              <a:ext uri="{FF2B5EF4-FFF2-40B4-BE49-F238E27FC236}">
                <a16:creationId xmlns:a16="http://schemas.microsoft.com/office/drawing/2014/main" id="{E2360F20-39DC-8940-9AEE-3CD25B57C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628800"/>
            <a:ext cx="6105500" cy="3430967"/>
          </a:xfrm>
          <a:prstGeom prst="rect">
            <a:avLst/>
          </a:prstGeom>
        </p:spPr>
      </p:pic>
      <p:sp>
        <p:nvSpPr>
          <p:cNvPr id="6" name="文本框 5">
            <a:extLst>
              <a:ext uri="{FF2B5EF4-FFF2-40B4-BE49-F238E27FC236}">
                <a16:creationId xmlns:a16="http://schemas.microsoft.com/office/drawing/2014/main" id="{97E4A752-3644-134F-9322-3C9AC581FAD8}"/>
              </a:ext>
            </a:extLst>
          </p:cNvPr>
          <p:cNvSpPr txBox="1"/>
          <p:nvPr/>
        </p:nvSpPr>
        <p:spPr>
          <a:xfrm>
            <a:off x="1310192" y="5295201"/>
            <a:ext cx="7859216" cy="646331"/>
          </a:xfrm>
          <a:prstGeom prst="rect">
            <a:avLst/>
          </a:prstGeom>
          <a:noFill/>
        </p:spPr>
        <p:txBody>
          <a:bodyPr wrap="square" rtlCol="0">
            <a:spAutoFit/>
          </a:bodyPr>
          <a:lstStyle/>
          <a:p>
            <a:r>
              <a:rPr kumimoji="1" lang="en-US" altLang="zh-CN"/>
              <a:t>There</a:t>
            </a:r>
            <a:r>
              <a:rPr kumimoji="1" lang="zh-CN" altLang="en-US"/>
              <a:t> </a:t>
            </a:r>
            <a:r>
              <a:rPr kumimoji="1" lang="en-US" altLang="zh-CN"/>
              <a:t>are</a:t>
            </a:r>
            <a:r>
              <a:rPr kumimoji="1" lang="zh-CN" altLang="en-US"/>
              <a:t> </a:t>
            </a:r>
            <a:r>
              <a:rPr kumimoji="1" lang="en-US" altLang="zh-CN"/>
              <a:t>3</a:t>
            </a:r>
            <a:r>
              <a:rPr kumimoji="1" lang="zh-CN" altLang="en-US"/>
              <a:t> </a:t>
            </a:r>
            <a:r>
              <a:rPr kumimoji="1" lang="en-US" altLang="zh-CN"/>
              <a:t>structures</a:t>
            </a:r>
            <a:r>
              <a:rPr kumimoji="1" lang="zh-CN" altLang="en-US"/>
              <a:t> </a:t>
            </a:r>
            <a:r>
              <a:rPr kumimoji="1" lang="en-US" altLang="zh-CN"/>
              <a:t>which</a:t>
            </a:r>
            <a:r>
              <a:rPr kumimoji="1" lang="zh-CN" altLang="en-US"/>
              <a:t> </a:t>
            </a:r>
            <a:r>
              <a:rPr kumimoji="1" lang="en-US" altLang="zh-CN"/>
              <a:t>are</a:t>
            </a:r>
            <a:r>
              <a:rPr kumimoji="1" lang="zh-CN" altLang="en-US"/>
              <a:t> </a:t>
            </a:r>
            <a:r>
              <a:rPr kumimoji="1" lang="en-US" altLang="zh-CN"/>
              <a:t>vital</a:t>
            </a:r>
            <a:r>
              <a:rPr kumimoji="1" lang="zh-CN" altLang="en-US"/>
              <a:t> </a:t>
            </a:r>
            <a:r>
              <a:rPr kumimoji="1" lang="en-US" altLang="zh-CN"/>
              <a:t>for</a:t>
            </a:r>
            <a:r>
              <a:rPr kumimoji="1" lang="zh-CN" altLang="en-US"/>
              <a:t> </a:t>
            </a:r>
            <a:r>
              <a:rPr kumimoji="1" lang="en-US" altLang="zh-CN"/>
              <a:t>development</a:t>
            </a:r>
            <a:r>
              <a:rPr kumimoji="1" lang="zh-CN" altLang="en-US"/>
              <a:t> </a:t>
            </a:r>
            <a:r>
              <a:rPr kumimoji="1" lang="en-US" altLang="zh-CN"/>
              <a:t>of</a:t>
            </a:r>
            <a:r>
              <a:rPr kumimoji="1" lang="zh-CN" altLang="en-US"/>
              <a:t> </a:t>
            </a:r>
            <a:r>
              <a:rPr kumimoji="1" lang="en-US" altLang="zh-CN"/>
              <a:t>human</a:t>
            </a:r>
            <a:r>
              <a:rPr kumimoji="1" lang="zh-CN" altLang="en-US"/>
              <a:t> </a:t>
            </a:r>
            <a:r>
              <a:rPr kumimoji="1" lang="en-US" altLang="zh-CN"/>
              <a:t>fetus:</a:t>
            </a:r>
            <a:r>
              <a:rPr kumimoji="1" lang="zh-CN" altLang="en-US"/>
              <a:t> </a:t>
            </a:r>
            <a:r>
              <a:rPr kumimoji="1" lang="en-US" altLang="zh-CN"/>
              <a:t>placenta,</a:t>
            </a:r>
            <a:r>
              <a:rPr kumimoji="1" lang="zh-CN" altLang="en-US"/>
              <a:t> </a:t>
            </a:r>
            <a:r>
              <a:rPr kumimoji="1" lang="en-US" altLang="zh-CN"/>
              <a:t>umbilical</a:t>
            </a:r>
            <a:r>
              <a:rPr kumimoji="1" lang="zh-CN" altLang="en-US"/>
              <a:t> </a:t>
            </a:r>
            <a:r>
              <a:rPr kumimoji="1" lang="en-US" altLang="zh-CN"/>
              <a:t>cord</a:t>
            </a:r>
            <a:r>
              <a:rPr kumimoji="1" lang="zh-CN" altLang="en-US"/>
              <a:t> </a:t>
            </a:r>
            <a:r>
              <a:rPr kumimoji="1" lang="en-US" altLang="zh-CN"/>
              <a:t>and</a:t>
            </a:r>
            <a:r>
              <a:rPr kumimoji="1" lang="zh-CN" altLang="en-US"/>
              <a:t> </a:t>
            </a:r>
            <a:r>
              <a:rPr kumimoji="1" lang="en-US" altLang="zh-CN"/>
              <a:t>amnion.</a:t>
            </a:r>
            <a:endParaRPr kumimoji="1" lang="zh-CN" altLang="en-US" dirty="0"/>
          </a:p>
        </p:txBody>
      </p:sp>
    </p:spTree>
    <p:extLst>
      <p:ext uri="{BB962C8B-B14F-4D97-AF65-F5344CB8AC3E}">
        <p14:creationId xmlns:p14="http://schemas.microsoft.com/office/powerpoint/2010/main" val="480097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 placenta</a:t>
            </a: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41" y="2609528"/>
            <a:ext cx="8983087" cy="4248472"/>
          </a:xfrm>
          <a:prstGeom prst="rect">
            <a:avLst/>
          </a:prstGeom>
        </p:spPr>
      </p:pic>
      <p:sp>
        <p:nvSpPr>
          <p:cNvPr id="4" name="文本框 3">
            <a:extLst>
              <a:ext uri="{FF2B5EF4-FFF2-40B4-BE49-F238E27FC236}">
                <a16:creationId xmlns:a16="http://schemas.microsoft.com/office/drawing/2014/main" id="{E467FD69-B812-9D4D-BEB1-9585A82C15A0}"/>
              </a:ext>
            </a:extLst>
          </p:cNvPr>
          <p:cNvSpPr txBox="1"/>
          <p:nvPr/>
        </p:nvSpPr>
        <p:spPr>
          <a:xfrm>
            <a:off x="246896" y="1304835"/>
            <a:ext cx="8784976" cy="1200329"/>
          </a:xfrm>
          <a:prstGeom prst="rect">
            <a:avLst/>
          </a:prstGeom>
          <a:noFill/>
        </p:spPr>
        <p:txBody>
          <a:bodyPr wrap="square" rtlCol="0">
            <a:spAutoFit/>
          </a:bodyPr>
          <a:lstStyle/>
          <a:p>
            <a:pPr fontAlgn="base"/>
            <a:r>
              <a:rPr lang="en-US" altLang="zh-CN" dirty="0"/>
              <a:t>Once the fetus sticks to the uterus inner surface, placenta starts growing and penetrating inside the uterus lining which is also known as endometrium.</a:t>
            </a:r>
          </a:p>
          <a:p>
            <a:r>
              <a:rPr lang="en-US" altLang="zh-CN" dirty="0"/>
              <a:t>Placenta forms with fetus.</a:t>
            </a:r>
            <a:r>
              <a:rPr lang="zh-CN" altLang="en-US" dirty="0"/>
              <a:t> </a:t>
            </a:r>
            <a:r>
              <a:rPr lang="en-US" altLang="zh-CN" dirty="0"/>
              <a:t>It grows with the baby.</a:t>
            </a:r>
            <a:r>
              <a:rPr lang="zh-CN" altLang="en-US" dirty="0"/>
              <a:t> </a:t>
            </a:r>
            <a:endParaRPr lang="en-US" altLang="zh-CN" dirty="0"/>
          </a:p>
          <a:p>
            <a:pPr fontAlgn="base"/>
            <a:r>
              <a:rPr lang="en-US" altLang="zh-CN" dirty="0"/>
              <a:t>Placenta is like the root that comes out of a germinating seed.</a:t>
            </a:r>
          </a:p>
        </p:txBody>
      </p:sp>
    </p:spTree>
    <p:extLst>
      <p:ext uri="{BB962C8B-B14F-4D97-AF65-F5344CB8AC3E}">
        <p14:creationId xmlns:p14="http://schemas.microsoft.com/office/powerpoint/2010/main" val="1586769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8D10D-B0E3-AB4D-B7F2-4E61FC554BC3}"/>
              </a:ext>
            </a:extLst>
          </p:cNvPr>
          <p:cNvSpPr>
            <a:spLocks noGrp="1"/>
          </p:cNvSpPr>
          <p:nvPr>
            <p:ph type="title"/>
          </p:nvPr>
        </p:nvSpPr>
        <p:spPr/>
        <p:txBody>
          <a:bodyPr/>
          <a:lstStyle/>
          <a:p>
            <a:r>
              <a:rPr kumimoji="1" lang="en-US" altLang="zh-CN" dirty="0"/>
              <a:t>The placenta</a:t>
            </a:r>
            <a:endParaRPr kumimoji="1" lang="zh-CN" altLang="en-US" dirty="0"/>
          </a:p>
        </p:txBody>
      </p:sp>
      <p:sp>
        <p:nvSpPr>
          <p:cNvPr id="3" name="内容占位符 2">
            <a:extLst>
              <a:ext uri="{FF2B5EF4-FFF2-40B4-BE49-F238E27FC236}">
                <a16:creationId xmlns:a16="http://schemas.microsoft.com/office/drawing/2014/main" id="{3C19E31B-C9C1-8B43-90A9-47ADF67858DB}"/>
              </a:ext>
            </a:extLst>
          </p:cNvPr>
          <p:cNvSpPr>
            <a:spLocks noGrp="1"/>
          </p:cNvSpPr>
          <p:nvPr>
            <p:ph idx="1"/>
          </p:nvPr>
        </p:nvSpPr>
        <p:spPr>
          <a:xfrm>
            <a:off x="899592" y="1698130"/>
            <a:ext cx="7814161" cy="4535760"/>
          </a:xfrm>
        </p:spPr>
        <p:txBody>
          <a:bodyPr>
            <a:normAutofit/>
          </a:bodyPr>
          <a:lstStyle/>
          <a:p>
            <a:r>
              <a:rPr kumimoji="1" lang="en-US" altLang="zh-CN" dirty="0"/>
              <a:t>Allow</a:t>
            </a:r>
            <a:r>
              <a:rPr kumimoji="1" lang="zh-CN" altLang="en-US" dirty="0"/>
              <a:t> </a:t>
            </a:r>
            <a:r>
              <a:rPr kumimoji="1" lang="en-US" altLang="zh-CN" dirty="0"/>
              <a:t>for</a:t>
            </a:r>
            <a:r>
              <a:rPr kumimoji="1" lang="zh-CN" altLang="en-US" dirty="0"/>
              <a:t> </a:t>
            </a:r>
            <a:r>
              <a:rPr kumimoji="1" lang="en-US" altLang="zh-CN" dirty="0"/>
              <a:t>substances</a:t>
            </a:r>
            <a:r>
              <a:rPr kumimoji="1" lang="zh-CN" altLang="en-US" dirty="0"/>
              <a:t> </a:t>
            </a:r>
            <a:r>
              <a:rPr kumimoji="1" lang="en-US" altLang="zh-CN" dirty="0"/>
              <a:t>exchange</a:t>
            </a:r>
            <a:r>
              <a:rPr kumimoji="1" lang="zh-CN" altLang="en-US" dirty="0"/>
              <a:t> </a:t>
            </a:r>
            <a:r>
              <a:rPr kumimoji="1" lang="en-US" altLang="zh-CN" dirty="0"/>
              <a:t>between</a:t>
            </a:r>
            <a:r>
              <a:rPr kumimoji="1" lang="zh-CN" altLang="en-US" dirty="0"/>
              <a:t> </a:t>
            </a:r>
            <a:r>
              <a:rPr kumimoji="1" lang="en-US" altLang="zh-CN" dirty="0"/>
              <a:t>mother</a:t>
            </a:r>
            <a:r>
              <a:rPr kumimoji="1" lang="zh-CN" altLang="en-US" dirty="0"/>
              <a:t> </a:t>
            </a:r>
            <a:r>
              <a:rPr kumimoji="1" lang="en-US" altLang="zh-CN" dirty="0"/>
              <a:t>and</a:t>
            </a:r>
            <a:r>
              <a:rPr kumimoji="1" lang="zh-CN" altLang="en-US" dirty="0"/>
              <a:t> </a:t>
            </a:r>
            <a:r>
              <a:rPr kumimoji="1" lang="en-US" altLang="zh-CN" dirty="0"/>
              <a:t>fetus,</a:t>
            </a:r>
            <a:r>
              <a:rPr kumimoji="1" lang="zh-CN" altLang="en-US" dirty="0"/>
              <a:t> </a:t>
            </a:r>
            <a:r>
              <a:rPr kumimoji="1" lang="en-US" altLang="zh-CN" dirty="0"/>
              <a:t>including</a:t>
            </a:r>
            <a:r>
              <a:rPr kumimoji="1" lang="zh-CN" altLang="en-US" dirty="0"/>
              <a:t> </a:t>
            </a:r>
            <a:r>
              <a:rPr kumimoji="1" lang="en-US" altLang="zh-CN" dirty="0"/>
              <a:t>nutrients</a:t>
            </a:r>
            <a:r>
              <a:rPr kumimoji="1" lang="zh-CN" altLang="en-US" dirty="0"/>
              <a:t> </a:t>
            </a:r>
            <a:r>
              <a:rPr kumimoji="1" lang="en-US" altLang="zh-CN" dirty="0"/>
              <a:t>supplying,</a:t>
            </a:r>
            <a:r>
              <a:rPr kumimoji="1" lang="zh-CN" altLang="en-US" dirty="0"/>
              <a:t> </a:t>
            </a:r>
            <a:r>
              <a:rPr kumimoji="1" lang="en-US" altLang="zh-CN" dirty="0"/>
              <a:t>waste</a:t>
            </a:r>
            <a:r>
              <a:rPr kumimoji="1" lang="zh-CN" altLang="en-US" dirty="0"/>
              <a:t> </a:t>
            </a:r>
            <a:r>
              <a:rPr kumimoji="1" lang="en-US" altLang="zh-CN" dirty="0"/>
              <a:t>elimination</a:t>
            </a:r>
            <a:r>
              <a:rPr kumimoji="1" lang="zh-CN" altLang="en-US" dirty="0"/>
              <a:t> </a:t>
            </a:r>
            <a:r>
              <a:rPr kumimoji="1" lang="en-US" altLang="zh-CN" dirty="0"/>
              <a:t>and</a:t>
            </a:r>
            <a:r>
              <a:rPr kumimoji="1" lang="zh-CN" altLang="en-US" dirty="0"/>
              <a:t> </a:t>
            </a:r>
            <a:r>
              <a:rPr kumimoji="1" lang="en-US" altLang="zh-CN" dirty="0"/>
              <a:t>gas</a:t>
            </a:r>
            <a:r>
              <a:rPr kumimoji="1" lang="zh-CN" altLang="en-US" dirty="0"/>
              <a:t> </a:t>
            </a:r>
            <a:r>
              <a:rPr kumimoji="1" lang="en-US" altLang="zh-CN" dirty="0"/>
              <a:t>exchanges.</a:t>
            </a:r>
          </a:p>
          <a:p>
            <a:r>
              <a:rPr lang="en-US" altLang="zh-CN" dirty="0"/>
              <a:t>Produces hormones that keep the mother’s body primed to support pregnancy.</a:t>
            </a:r>
          </a:p>
          <a:p>
            <a:r>
              <a:rPr lang="en-US" altLang="zh-CN" dirty="0"/>
              <a:t>Transfers antibodies from the mother to the fetus, conferring some immune protection.</a:t>
            </a:r>
            <a:endParaRPr kumimoji="1" lang="en-US" altLang="zh-CN" dirty="0"/>
          </a:p>
          <a:p>
            <a:r>
              <a:rPr kumimoji="1" lang="en-US" altLang="zh-CN" dirty="0"/>
              <a:t>Mother’s</a:t>
            </a:r>
            <a:r>
              <a:rPr kumimoji="1" lang="zh-CN" altLang="en-US" dirty="0"/>
              <a:t> </a:t>
            </a:r>
            <a:r>
              <a:rPr kumimoji="1" lang="en-US" altLang="zh-CN" dirty="0"/>
              <a:t>blood</a:t>
            </a:r>
            <a:r>
              <a:rPr kumimoji="1" lang="zh-CN" altLang="en-US" dirty="0"/>
              <a:t> </a:t>
            </a:r>
            <a:r>
              <a:rPr kumimoji="1" lang="en-US" altLang="zh-CN" dirty="0"/>
              <a:t>and</a:t>
            </a:r>
            <a:r>
              <a:rPr kumimoji="1" lang="zh-CN" altLang="en-US" dirty="0"/>
              <a:t> </a:t>
            </a:r>
            <a:r>
              <a:rPr kumimoji="1" lang="en-US" altLang="zh-CN" dirty="0"/>
              <a:t>fetus’s</a:t>
            </a:r>
            <a:r>
              <a:rPr kumimoji="1" lang="zh-CN" altLang="en-US" dirty="0"/>
              <a:t> </a:t>
            </a:r>
            <a:r>
              <a:rPr kumimoji="1" lang="en-US" altLang="zh-CN" dirty="0"/>
              <a:t>blood</a:t>
            </a:r>
            <a:r>
              <a:rPr kumimoji="1" lang="zh-CN" altLang="en-US" dirty="0"/>
              <a:t> </a:t>
            </a:r>
            <a:r>
              <a:rPr kumimoji="1" lang="en-US" altLang="zh-CN" dirty="0"/>
              <a:t>do</a:t>
            </a:r>
            <a:r>
              <a:rPr kumimoji="1" lang="zh-CN" altLang="en-US" dirty="0"/>
              <a:t> </a:t>
            </a:r>
            <a:r>
              <a:rPr kumimoji="1" lang="en-US" altLang="zh-CN" dirty="0"/>
              <a:t>not</a:t>
            </a:r>
            <a:r>
              <a:rPr kumimoji="1" lang="zh-CN" altLang="en-US" dirty="0"/>
              <a:t> </a:t>
            </a:r>
            <a:r>
              <a:rPr kumimoji="1" lang="en-US" altLang="zh-CN" dirty="0"/>
              <a:t>mix.</a:t>
            </a:r>
            <a:r>
              <a:rPr kumimoji="1" lang="zh-CN" altLang="en-US" dirty="0"/>
              <a:t> </a:t>
            </a:r>
            <a:r>
              <a:rPr kumimoji="1" lang="en-US" altLang="zh-CN" dirty="0"/>
              <a:t>They</a:t>
            </a:r>
            <a:r>
              <a:rPr kumimoji="1" lang="zh-CN" altLang="en-US" dirty="0"/>
              <a:t> </a:t>
            </a:r>
            <a:r>
              <a:rPr kumimoji="1" lang="en-US" altLang="zh-CN" dirty="0"/>
              <a:t>are</a:t>
            </a:r>
            <a:r>
              <a:rPr kumimoji="1" lang="zh-CN" altLang="en-US" dirty="0"/>
              <a:t> </a:t>
            </a:r>
            <a:r>
              <a:rPr kumimoji="1" lang="en-US" altLang="zh-CN" dirty="0"/>
              <a:t>separated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placenta.</a:t>
            </a:r>
          </a:p>
          <a:p>
            <a:r>
              <a:rPr lang="en-US" altLang="zh-CN" dirty="0"/>
              <a:t>Provide</a:t>
            </a:r>
            <a:r>
              <a:rPr lang="zh-CN" altLang="en-US" dirty="0"/>
              <a:t> </a:t>
            </a:r>
            <a:r>
              <a:rPr lang="en-US" altLang="zh-CN" dirty="0"/>
              <a:t>a</a:t>
            </a:r>
            <a:r>
              <a:rPr lang="zh-CN" altLang="en-US" dirty="0"/>
              <a:t> </a:t>
            </a:r>
            <a:r>
              <a:rPr lang="en-US" altLang="zh-CN" dirty="0"/>
              <a:t>barrier</a:t>
            </a:r>
            <a:r>
              <a:rPr lang="zh-CN" altLang="en-US" dirty="0"/>
              <a:t> </a:t>
            </a:r>
            <a:r>
              <a:rPr lang="en-US" altLang="zh-CN" dirty="0"/>
              <a:t>of</a:t>
            </a:r>
            <a:r>
              <a:rPr lang="zh-CN" altLang="en-US" dirty="0"/>
              <a:t> </a:t>
            </a:r>
            <a:r>
              <a:rPr lang="en-US" altLang="zh-CN" dirty="0"/>
              <a:t>some</a:t>
            </a:r>
            <a:r>
              <a:rPr lang="zh-CN" altLang="en-US" dirty="0"/>
              <a:t> </a:t>
            </a:r>
            <a:r>
              <a:rPr lang="en-US" altLang="zh-CN" dirty="0"/>
              <a:t>toxins</a:t>
            </a:r>
            <a:r>
              <a:rPr lang="zh-CN" altLang="en-US" dirty="0"/>
              <a:t> </a:t>
            </a:r>
            <a:r>
              <a:rPr lang="en-US" altLang="zh-CN" dirty="0"/>
              <a:t>and</a:t>
            </a:r>
            <a:r>
              <a:rPr lang="zh-CN" altLang="en-US" dirty="0"/>
              <a:t> </a:t>
            </a:r>
            <a:r>
              <a:rPr lang="en-US" altLang="zh-CN" dirty="0"/>
              <a:t>pathogens.</a:t>
            </a:r>
            <a:r>
              <a:rPr lang="zh-CN" altLang="en-US" dirty="0"/>
              <a:t> </a:t>
            </a:r>
            <a:r>
              <a:rPr lang="en-US" altLang="zh-CN" dirty="0"/>
              <a:t>Unfortunately, the placenta is not fool-proof as an infection barrier, and some fetuses do become infected with diseases contracted by their mother. Toxins of sufficiently small molecular size</a:t>
            </a:r>
            <a:r>
              <a:rPr lang="zh-CN" altLang="en-US" dirty="0"/>
              <a:t> </a:t>
            </a:r>
            <a:r>
              <a:rPr lang="en-US" altLang="zh-CN" dirty="0"/>
              <a:t>like</a:t>
            </a:r>
            <a:r>
              <a:rPr lang="zh-CN" altLang="en-US" dirty="0"/>
              <a:t> </a:t>
            </a:r>
            <a:r>
              <a:rPr lang="en-US" altLang="zh-CN" dirty="0"/>
              <a:t>nicotine</a:t>
            </a:r>
            <a:r>
              <a:rPr lang="zh-CN" altLang="en-US" dirty="0"/>
              <a:t> </a:t>
            </a:r>
            <a:r>
              <a:rPr lang="en-US" altLang="zh-CN" dirty="0"/>
              <a:t>and</a:t>
            </a:r>
            <a:r>
              <a:rPr lang="zh-CN" altLang="en-US" dirty="0"/>
              <a:t> </a:t>
            </a:r>
            <a:r>
              <a:rPr lang="en-US" altLang="zh-CN" dirty="0"/>
              <a:t>alcohol can also pass through.</a:t>
            </a:r>
            <a:endParaRPr kumimoji="1" lang="zh-CN" altLang="en-US" dirty="0"/>
          </a:p>
        </p:txBody>
      </p:sp>
    </p:spTree>
    <p:extLst>
      <p:ext uri="{BB962C8B-B14F-4D97-AF65-F5344CB8AC3E}">
        <p14:creationId xmlns:p14="http://schemas.microsoft.com/office/powerpoint/2010/main" val="306351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Pregnancy</a:t>
            </a:r>
          </a:p>
        </p:txBody>
      </p:sp>
      <p:sp>
        <p:nvSpPr>
          <p:cNvPr id="3" name="Content Placeholder 2"/>
          <p:cNvSpPr>
            <a:spLocks noGrp="1"/>
          </p:cNvSpPr>
          <p:nvPr>
            <p:ph idx="1"/>
          </p:nvPr>
        </p:nvSpPr>
        <p:spPr>
          <a:xfrm>
            <a:off x="1115616" y="1636873"/>
            <a:ext cx="7560840" cy="1008112"/>
          </a:xfrm>
        </p:spPr>
        <p:txBody>
          <a:bodyPr>
            <a:normAutofit/>
          </a:bodyPr>
          <a:lstStyle/>
          <a:p>
            <a:pPr lvl="0"/>
            <a:r>
              <a:rPr lang="en-GB" sz="2000" dirty="0"/>
              <a:t>The foetus becomes surrounded by a membrane called the </a:t>
            </a:r>
            <a:r>
              <a:rPr lang="en-GB" sz="2000" b="1" dirty="0"/>
              <a:t>amnion</a:t>
            </a:r>
            <a:r>
              <a:rPr lang="en-GB" sz="2000" dirty="0"/>
              <a:t> (</a:t>
            </a:r>
            <a:r>
              <a:rPr lang="en-US" altLang="zh-CN" sz="2000" dirty="0"/>
              <a:t>also</a:t>
            </a:r>
            <a:r>
              <a:rPr lang="zh-CN" altLang="en-US" sz="2000" dirty="0"/>
              <a:t> </a:t>
            </a:r>
            <a:r>
              <a:rPr lang="en-US" altLang="zh-CN" sz="2000" dirty="0"/>
              <a:t>called</a:t>
            </a:r>
            <a:r>
              <a:rPr lang="zh-CN" altLang="en-US" sz="2000"/>
              <a:t> </a:t>
            </a:r>
            <a:r>
              <a:rPr lang="en-GB" sz="2000"/>
              <a:t>amniotic </a:t>
            </a:r>
            <a:r>
              <a:rPr lang="en-GB" sz="2000" dirty="0"/>
              <a:t>sac</a:t>
            </a:r>
            <a:r>
              <a:rPr lang="en-US" altLang="zh-CN" sz="2000" dirty="0"/>
              <a:t>,</a:t>
            </a:r>
            <a:r>
              <a:rPr lang="zh-CN" altLang="en-US" sz="2000" dirty="0"/>
              <a:t> </a:t>
            </a:r>
            <a:r>
              <a:rPr lang="en-US" altLang="zh-CN" sz="2000" dirty="0"/>
              <a:t>containing</a:t>
            </a:r>
            <a:r>
              <a:rPr lang="zh-CN" altLang="en-US" sz="2000" dirty="0"/>
              <a:t> </a:t>
            </a:r>
            <a:r>
              <a:rPr lang="en-US" altLang="zh-CN" sz="2000" dirty="0"/>
              <a:t>amniotic</a:t>
            </a:r>
            <a:r>
              <a:rPr lang="zh-CN" altLang="en-US" sz="2000" dirty="0"/>
              <a:t> </a:t>
            </a:r>
            <a:r>
              <a:rPr lang="en-US" altLang="zh-CN" sz="2000" dirty="0"/>
              <a:t>fluid</a:t>
            </a:r>
            <a:r>
              <a:rPr lang="en-GB" sz="2000" dirty="0"/>
              <a:t>).</a:t>
            </a:r>
          </a:p>
          <a:p>
            <a:pPr lvl="0"/>
            <a:endParaRPr lang="en-US" sz="2000" dirty="0"/>
          </a:p>
        </p:txBody>
      </p:sp>
      <p:pic>
        <p:nvPicPr>
          <p:cNvPr id="4" name="Picture 3" descr="Artwork-from-the-book-A-C-001.jpg"/>
          <p:cNvPicPr>
            <a:picLocks noChangeAspect="1"/>
          </p:cNvPicPr>
          <p:nvPr/>
        </p:nvPicPr>
        <p:blipFill>
          <a:blip r:embed="rId2" cstate="print"/>
          <a:srcRect l="16435" r="24401" b="4132"/>
          <a:stretch>
            <a:fillRect/>
          </a:stretch>
        </p:blipFill>
        <p:spPr>
          <a:xfrm>
            <a:off x="2483768" y="2722921"/>
            <a:ext cx="4104456" cy="3990443"/>
          </a:xfrm>
          <a:prstGeom prst="rect">
            <a:avLst/>
          </a:prstGeom>
        </p:spPr>
      </p:pic>
      <p:cxnSp>
        <p:nvCxnSpPr>
          <p:cNvPr id="6" name="Straight Arrow Connector 5"/>
          <p:cNvCxnSpPr/>
          <p:nvPr/>
        </p:nvCxnSpPr>
        <p:spPr>
          <a:xfrm>
            <a:off x="1907704" y="3789040"/>
            <a:ext cx="1008112" cy="216024"/>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763688" y="5229200"/>
            <a:ext cx="1152128" cy="72008"/>
          </a:xfrm>
          <a:prstGeom prst="straightConnector1">
            <a:avLst/>
          </a:prstGeom>
          <a:ln w="28575">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73669" y="3525001"/>
            <a:ext cx="1442120" cy="461665"/>
          </a:xfrm>
          <a:prstGeom prst="rect">
            <a:avLst/>
          </a:prstGeom>
          <a:noFill/>
        </p:spPr>
        <p:txBody>
          <a:bodyPr wrap="square" rtlCol="0">
            <a:spAutoFit/>
          </a:bodyPr>
          <a:lstStyle/>
          <a:p>
            <a:r>
              <a:rPr lang="en-GB" sz="2400" dirty="0"/>
              <a:t>Amnion</a:t>
            </a:r>
          </a:p>
        </p:txBody>
      </p:sp>
      <p:sp>
        <p:nvSpPr>
          <p:cNvPr id="12" name="TextBox 11"/>
          <p:cNvSpPr txBox="1"/>
          <p:nvPr/>
        </p:nvSpPr>
        <p:spPr>
          <a:xfrm>
            <a:off x="537592" y="4797152"/>
            <a:ext cx="1658144" cy="830997"/>
          </a:xfrm>
          <a:prstGeom prst="rect">
            <a:avLst/>
          </a:prstGeom>
          <a:noFill/>
        </p:spPr>
        <p:txBody>
          <a:bodyPr wrap="square" rtlCol="0">
            <a:spAutoFit/>
          </a:bodyPr>
          <a:lstStyle/>
          <a:p>
            <a:r>
              <a:rPr lang="en-GB" sz="2400" dirty="0"/>
              <a:t>Amniotic fluid</a:t>
            </a:r>
          </a:p>
        </p:txBody>
      </p:sp>
      <p:sp>
        <p:nvSpPr>
          <p:cNvPr id="9" name="TextBox 8"/>
          <p:cNvSpPr txBox="1"/>
          <p:nvPr/>
        </p:nvSpPr>
        <p:spPr>
          <a:xfrm>
            <a:off x="6732240" y="4057141"/>
            <a:ext cx="2232248" cy="2554545"/>
          </a:xfrm>
          <a:prstGeom prst="rect">
            <a:avLst/>
          </a:prstGeom>
          <a:noFill/>
        </p:spPr>
        <p:txBody>
          <a:bodyPr wrap="square" rtlCol="0">
            <a:spAutoFit/>
          </a:bodyPr>
          <a:lstStyle/>
          <a:p>
            <a:r>
              <a:rPr lang="en-GB" sz="2000" dirty="0"/>
              <a:t>The amnion provides a </a:t>
            </a:r>
            <a:r>
              <a:rPr lang="en-GB" sz="2000" b="1" dirty="0"/>
              <a:t>sterile environment </a:t>
            </a:r>
            <a:r>
              <a:rPr lang="en-GB" sz="2000" dirty="0"/>
              <a:t>by preventing the entry of pathogens from the vagina.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633CD7B-C6A4-B04F-A92E-FD3A9695F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048" y="548680"/>
            <a:ext cx="6285904" cy="47292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ABE6741-BA09-3848-937F-736CE398EF0B}"/>
              </a:ext>
            </a:extLst>
          </p:cNvPr>
          <p:cNvSpPr/>
          <p:nvPr/>
        </p:nvSpPr>
        <p:spPr>
          <a:xfrm>
            <a:off x="1429048" y="5277721"/>
            <a:ext cx="6815360" cy="1200329"/>
          </a:xfrm>
          <a:prstGeom prst="rect">
            <a:avLst/>
          </a:prstGeom>
        </p:spPr>
        <p:txBody>
          <a:bodyPr wrap="square">
            <a:spAutoFit/>
          </a:bodyPr>
          <a:lstStyle/>
          <a:p>
            <a:r>
              <a:rPr lang="en" altLang="zh-CN" dirty="0">
                <a:solidFill>
                  <a:srgbClr val="202122"/>
                </a:solidFill>
                <a:latin typeface="Arial" panose="020B0604020202020204" pitchFamily="34" charset="0"/>
              </a:rPr>
              <a:t>44-year-old pregnant woman with 6 previous children was diagnosed with carcinoma in situ of cervix (early-stage cancer of the uterus). The uterus (womb) was completely removed, including the fetus, to protect the health of the patient.</a:t>
            </a:r>
            <a:endParaRPr lang="zh-CN" altLang="en-US" dirty="0"/>
          </a:p>
        </p:txBody>
      </p:sp>
    </p:spTree>
    <p:extLst>
      <p:ext uri="{BB962C8B-B14F-4D97-AF65-F5344CB8AC3E}">
        <p14:creationId xmlns:p14="http://schemas.microsoft.com/office/powerpoint/2010/main" val="1380103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Pregnancy events</a:t>
            </a:r>
            <a:endParaRPr kumimoji="1" lang="zh-CN" altLang="en-US" dirty="0"/>
          </a:p>
        </p:txBody>
      </p:sp>
      <p:sp>
        <p:nvSpPr>
          <p:cNvPr id="3" name="内容占位符 2"/>
          <p:cNvSpPr>
            <a:spLocks noGrp="1"/>
          </p:cNvSpPr>
          <p:nvPr>
            <p:ph idx="1"/>
          </p:nvPr>
        </p:nvSpPr>
        <p:spPr>
          <a:xfrm>
            <a:off x="745232" y="1600200"/>
            <a:ext cx="7643192" cy="5141168"/>
          </a:xfrm>
        </p:spPr>
        <p:txBody>
          <a:bodyPr>
            <a:normAutofit fontScale="47500" lnSpcReduction="20000"/>
          </a:bodyPr>
          <a:lstStyle/>
          <a:p>
            <a:pPr>
              <a:lnSpc>
                <a:spcPct val="120000"/>
              </a:lnSpc>
              <a:spcBef>
                <a:spcPts val="1000"/>
              </a:spcBef>
            </a:pPr>
            <a:r>
              <a:rPr kumimoji="1" lang="en-US" altLang="zh-CN" sz="4300" dirty="0"/>
              <a:t>Ovulation</a:t>
            </a:r>
          </a:p>
          <a:p>
            <a:pPr>
              <a:lnSpc>
                <a:spcPct val="120000"/>
              </a:lnSpc>
              <a:spcBef>
                <a:spcPts val="1000"/>
              </a:spcBef>
            </a:pPr>
            <a:r>
              <a:rPr kumimoji="1" lang="en-US" altLang="zh-CN" sz="4300" dirty="0"/>
              <a:t>(Sexual</a:t>
            </a:r>
            <a:r>
              <a:rPr kumimoji="1" lang="zh-CN" altLang="en-US" sz="4300" dirty="0"/>
              <a:t> </a:t>
            </a:r>
            <a:r>
              <a:rPr kumimoji="1" lang="en-US" altLang="zh-CN" sz="4300" dirty="0"/>
              <a:t>intercourse)</a:t>
            </a:r>
          </a:p>
          <a:p>
            <a:pPr>
              <a:lnSpc>
                <a:spcPct val="120000"/>
              </a:lnSpc>
              <a:spcBef>
                <a:spcPts val="1000"/>
              </a:spcBef>
            </a:pPr>
            <a:r>
              <a:rPr kumimoji="1" lang="en-US" altLang="zh-CN" sz="4300" dirty="0"/>
              <a:t>Fertilisation</a:t>
            </a:r>
          </a:p>
          <a:p>
            <a:pPr>
              <a:lnSpc>
                <a:spcPct val="120000"/>
              </a:lnSpc>
              <a:spcBef>
                <a:spcPts val="1000"/>
              </a:spcBef>
            </a:pPr>
            <a:r>
              <a:rPr kumimoji="1" lang="en-US" altLang="zh-CN" sz="4300" dirty="0"/>
              <a:t>Implantation</a:t>
            </a:r>
          </a:p>
          <a:p>
            <a:pPr>
              <a:lnSpc>
                <a:spcPct val="120000"/>
              </a:lnSpc>
              <a:spcBef>
                <a:spcPts val="1000"/>
              </a:spcBef>
            </a:pPr>
            <a:r>
              <a:rPr kumimoji="1" lang="en-US" altLang="zh-CN" sz="4300" dirty="0"/>
              <a:t>Fetus development</a:t>
            </a:r>
          </a:p>
          <a:p>
            <a:pPr>
              <a:lnSpc>
                <a:spcPct val="120000"/>
              </a:lnSpc>
              <a:spcBef>
                <a:spcPts val="1000"/>
              </a:spcBef>
            </a:pPr>
            <a:r>
              <a:rPr kumimoji="1" lang="en-US" altLang="zh-CN" sz="4300" dirty="0"/>
              <a:t>Labour and birth:</a:t>
            </a:r>
            <a:r>
              <a:rPr kumimoji="1" lang="zh-CN" altLang="en-US" sz="4200" dirty="0"/>
              <a:t> </a:t>
            </a:r>
            <a:endParaRPr kumimoji="1" lang="en-US" altLang="zh-CN" sz="4200" dirty="0"/>
          </a:p>
          <a:p>
            <a:pPr marL="1023938" indent="-220663">
              <a:lnSpc>
                <a:spcPct val="120000"/>
              </a:lnSpc>
              <a:spcBef>
                <a:spcPts val="1000"/>
              </a:spcBef>
              <a:buFont typeface="+mj-lt"/>
              <a:buAutoNum type="arabicPeriod"/>
            </a:pPr>
            <a:r>
              <a:rPr kumimoji="1" lang="en-US" altLang="zh-CN" sz="4000" dirty="0"/>
              <a:t>breaking of the amniotic sac</a:t>
            </a:r>
            <a:r>
              <a:rPr kumimoji="1" lang="zh-CN" altLang="en-US" sz="4000" dirty="0"/>
              <a:t> </a:t>
            </a:r>
            <a:r>
              <a:rPr kumimoji="1" lang="en-US" altLang="zh-CN" sz="4000" dirty="0"/>
              <a:t>(water</a:t>
            </a:r>
            <a:r>
              <a:rPr kumimoji="1" lang="zh-CN" altLang="en-US" sz="4000" dirty="0"/>
              <a:t> </a:t>
            </a:r>
            <a:r>
              <a:rPr kumimoji="1" lang="en-US" altLang="zh-CN" sz="4000" dirty="0"/>
              <a:t>breaking)</a:t>
            </a:r>
          </a:p>
          <a:p>
            <a:pPr marL="1023938" indent="-220663">
              <a:lnSpc>
                <a:spcPct val="120000"/>
              </a:lnSpc>
              <a:spcBef>
                <a:spcPts val="1000"/>
              </a:spcBef>
              <a:buFont typeface="+mj-lt"/>
              <a:buAutoNum type="arabicPeriod"/>
            </a:pPr>
            <a:r>
              <a:rPr kumimoji="1" lang="en-US" altLang="zh-CN" sz="4000" dirty="0"/>
              <a:t>contraction of the muscles in the uterus wall</a:t>
            </a:r>
          </a:p>
          <a:p>
            <a:pPr marL="1023938" indent="-220663">
              <a:lnSpc>
                <a:spcPct val="120000"/>
              </a:lnSpc>
              <a:spcBef>
                <a:spcPts val="1000"/>
              </a:spcBef>
              <a:buFont typeface="+mj-lt"/>
              <a:buAutoNum type="arabicPeriod"/>
            </a:pPr>
            <a:r>
              <a:rPr kumimoji="1" lang="en-US" altLang="zh-CN" sz="4000" dirty="0"/>
              <a:t>dilation of the cervix</a:t>
            </a:r>
          </a:p>
          <a:p>
            <a:pPr marL="1023938" indent="-220663">
              <a:lnSpc>
                <a:spcPct val="120000"/>
              </a:lnSpc>
              <a:spcBef>
                <a:spcPts val="1000"/>
              </a:spcBef>
              <a:buFont typeface="+mj-lt"/>
              <a:buAutoNum type="arabicPeriod"/>
            </a:pPr>
            <a:r>
              <a:rPr kumimoji="1" lang="en-US" altLang="zh-CN" sz="4000" dirty="0"/>
              <a:t>passage through the vagina</a:t>
            </a:r>
          </a:p>
          <a:p>
            <a:pPr marL="1023938" indent="-220663">
              <a:lnSpc>
                <a:spcPct val="120000"/>
              </a:lnSpc>
              <a:spcBef>
                <a:spcPts val="1000"/>
              </a:spcBef>
              <a:buFont typeface="+mj-lt"/>
              <a:buAutoNum type="arabicPeriod"/>
            </a:pPr>
            <a:r>
              <a:rPr kumimoji="1" lang="en-US" altLang="zh-CN" sz="4000" dirty="0"/>
              <a:t>tying and cutting the umbilical cord</a:t>
            </a:r>
          </a:p>
          <a:p>
            <a:pPr marL="1023938" indent="-220663">
              <a:lnSpc>
                <a:spcPct val="120000"/>
              </a:lnSpc>
              <a:spcBef>
                <a:spcPts val="1000"/>
              </a:spcBef>
              <a:buFont typeface="+mj-lt"/>
              <a:buAutoNum type="arabicPeriod"/>
            </a:pPr>
            <a:r>
              <a:rPr kumimoji="1" lang="en-US" altLang="zh-CN" sz="4000" dirty="0"/>
              <a:t>delivery of the afterbirth</a:t>
            </a:r>
          </a:p>
        </p:txBody>
      </p:sp>
    </p:spTree>
    <p:extLst>
      <p:ext uri="{BB962C8B-B14F-4D97-AF65-F5344CB8AC3E}">
        <p14:creationId xmlns:p14="http://schemas.microsoft.com/office/powerpoint/2010/main" val="177002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happy ending.</a:t>
            </a:r>
          </a:p>
        </p:txBody>
      </p:sp>
      <p:pic>
        <p:nvPicPr>
          <p:cNvPr id="4" name="Content Placeholder 3" descr="Baby.jpg"/>
          <p:cNvPicPr>
            <a:picLocks noGrp="1" noChangeAspect="1"/>
          </p:cNvPicPr>
          <p:nvPr>
            <p:ph idx="1"/>
          </p:nvPr>
        </p:nvPicPr>
        <p:blipFill>
          <a:blip r:embed="rId2" cstate="print"/>
          <a:stretch>
            <a:fillRect/>
          </a:stretch>
        </p:blipFill>
        <p:spPr>
          <a:xfrm>
            <a:off x="251520" y="1772816"/>
            <a:ext cx="4525963" cy="4525963"/>
          </a:xfrm>
        </p:spPr>
      </p:pic>
      <p:sp>
        <p:nvSpPr>
          <p:cNvPr id="3" name="文本框 2">
            <a:extLst>
              <a:ext uri="{FF2B5EF4-FFF2-40B4-BE49-F238E27FC236}">
                <a16:creationId xmlns:a16="http://schemas.microsoft.com/office/drawing/2014/main" id="{A3D1E6BA-5B19-BA40-8FDE-B3AB809FF3A3}"/>
              </a:ext>
            </a:extLst>
          </p:cNvPr>
          <p:cNvSpPr txBox="1"/>
          <p:nvPr/>
        </p:nvSpPr>
        <p:spPr>
          <a:xfrm>
            <a:off x="5220072" y="4941168"/>
            <a:ext cx="2412520" cy="1200329"/>
          </a:xfrm>
          <a:prstGeom prst="rect">
            <a:avLst/>
          </a:prstGeom>
          <a:noFill/>
        </p:spPr>
        <p:txBody>
          <a:bodyPr wrap="none" rtlCol="0">
            <a:spAutoFit/>
          </a:bodyPr>
          <a:lstStyle/>
          <a:p>
            <a:r>
              <a:rPr kumimoji="1" lang="en-US" altLang="zh-CN" dirty="0"/>
              <a:t>Baby</a:t>
            </a:r>
            <a:r>
              <a:rPr kumimoji="1" lang="zh-CN" altLang="en-US" dirty="0"/>
              <a:t> </a:t>
            </a:r>
            <a:r>
              <a:rPr kumimoji="1" lang="en-US" altLang="zh-CN" dirty="0"/>
              <a:t>care:</a:t>
            </a:r>
          </a:p>
          <a:p>
            <a:pPr marL="285750" indent="-285750">
              <a:buFont typeface="Arial" panose="020B0604020202020204" pitchFamily="34" charset="0"/>
              <a:buChar char="•"/>
            </a:pPr>
            <a:r>
              <a:rPr kumimoji="1" lang="en-US" altLang="zh-CN" dirty="0"/>
              <a:t>Feed</a:t>
            </a:r>
            <a:r>
              <a:rPr kumimoji="1" lang="zh-CN" altLang="en-US" dirty="0"/>
              <a:t> </a:t>
            </a:r>
            <a:r>
              <a:rPr kumimoji="1" lang="en-US" altLang="zh-CN" dirty="0"/>
              <a:t>milk</a:t>
            </a:r>
          </a:p>
          <a:p>
            <a:pPr marL="285750" indent="-285750">
              <a:buFont typeface="Arial" panose="020B0604020202020204" pitchFamily="34" charset="0"/>
              <a:buChar char="•"/>
            </a:pPr>
            <a:r>
              <a:rPr kumimoji="1" lang="en-US" altLang="zh-CN" dirty="0"/>
              <a:t>Keep</a:t>
            </a:r>
            <a:r>
              <a:rPr kumimoji="1" lang="zh-CN" altLang="en-US" dirty="0"/>
              <a:t> </a:t>
            </a:r>
            <a:r>
              <a:rPr kumimoji="1" lang="en-US" altLang="zh-CN" dirty="0"/>
              <a:t>warm,</a:t>
            </a:r>
            <a:r>
              <a:rPr kumimoji="1" lang="zh-CN" altLang="en-US" dirty="0"/>
              <a:t> </a:t>
            </a:r>
            <a:r>
              <a:rPr kumimoji="1" lang="en-US" altLang="zh-CN" dirty="0"/>
              <a:t>not</a:t>
            </a:r>
            <a:r>
              <a:rPr kumimoji="1" lang="zh-CN" altLang="en-US" dirty="0"/>
              <a:t> </a:t>
            </a:r>
            <a:r>
              <a:rPr kumimoji="1" lang="en-US" altLang="zh-CN" dirty="0"/>
              <a:t>hot!</a:t>
            </a:r>
          </a:p>
          <a:p>
            <a:pPr marL="285750" indent="-285750">
              <a:buFont typeface="Arial" panose="020B0604020202020204" pitchFamily="34" charset="0"/>
              <a:buChar char="•"/>
            </a:pPr>
            <a:r>
              <a:rPr kumimoji="1" lang="en-US" altLang="zh-CN" dirty="0"/>
              <a:t>Enough</a:t>
            </a:r>
            <a:r>
              <a:rPr kumimoji="1" lang="zh-CN" altLang="en-US" dirty="0"/>
              <a:t> </a:t>
            </a:r>
            <a:r>
              <a:rPr kumimoji="1" lang="en-US" altLang="zh-CN" dirty="0"/>
              <a:t>sleep</a:t>
            </a:r>
            <a:endParaRPr kumimoji="1"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60739" y="533335"/>
            <a:ext cx="2962672" cy="1143000"/>
          </a:xfrm>
        </p:spPr>
        <p:txBody>
          <a:bodyPr>
            <a:normAutofit fontScale="90000"/>
          </a:bodyPr>
          <a:lstStyle/>
          <a:p>
            <a:r>
              <a:rPr kumimoji="1" lang="en-US" altLang="zh-CN" dirty="0"/>
              <a:t>Breast feeding</a:t>
            </a:r>
            <a:endParaRPr kumimoji="1" lang="zh-CN" altLang="en-US" dirty="0"/>
          </a:p>
        </p:txBody>
      </p:sp>
      <p:pic>
        <p:nvPicPr>
          <p:cNvPr id="4" name="图片 3"/>
          <p:cNvPicPr>
            <a:picLocks noChangeAspect="1"/>
          </p:cNvPicPr>
          <p:nvPr/>
        </p:nvPicPr>
        <p:blipFill>
          <a:blip r:embed="rId2"/>
          <a:stretch>
            <a:fillRect/>
          </a:stretch>
        </p:blipFill>
        <p:spPr>
          <a:xfrm>
            <a:off x="-20152" y="0"/>
            <a:ext cx="5960303" cy="335267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394" y="3352670"/>
            <a:ext cx="5269605" cy="3515634"/>
          </a:xfrm>
          <a:prstGeom prst="rect">
            <a:avLst/>
          </a:prstGeom>
        </p:spPr>
      </p:pic>
      <p:sp>
        <p:nvSpPr>
          <p:cNvPr id="6" name="标题 1"/>
          <p:cNvSpPr txBox="1">
            <a:spLocks/>
          </p:cNvSpPr>
          <p:nvPr/>
        </p:nvSpPr>
        <p:spPr>
          <a:xfrm>
            <a:off x="1115616" y="5301208"/>
            <a:ext cx="2758778"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kumimoji="1" lang="en-US" altLang="zh-CN" dirty="0"/>
              <a:t>Bottle feeding</a:t>
            </a:r>
            <a:endParaRPr kumimoji="1" lang="zh-CN" altLang="en-US" dirty="0"/>
          </a:p>
        </p:txBody>
      </p:sp>
    </p:spTree>
    <p:extLst>
      <p:ext uri="{BB962C8B-B14F-4D97-AF65-F5344CB8AC3E}">
        <p14:creationId xmlns:p14="http://schemas.microsoft.com/office/powerpoint/2010/main" val="145323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86A06-3C29-8B46-8C71-2DD565380C55}"/>
              </a:ext>
            </a:extLst>
          </p:cNvPr>
          <p:cNvSpPr>
            <a:spLocks noGrp="1"/>
          </p:cNvSpPr>
          <p:nvPr>
            <p:ph type="title"/>
          </p:nvPr>
        </p:nvSpPr>
        <p:spPr>
          <a:xfrm>
            <a:off x="1547664" y="0"/>
            <a:ext cx="6984776" cy="1505883"/>
          </a:xfrm>
        </p:spPr>
        <p:txBody>
          <a:bodyPr anchor="ctr">
            <a:normAutofit/>
          </a:bodyPr>
          <a:lstStyle/>
          <a:p>
            <a:r>
              <a:rPr kumimoji="1" lang="en-US" altLang="zh-CN" sz="4500" dirty="0"/>
              <a:t>Milk</a:t>
            </a:r>
            <a:r>
              <a:rPr kumimoji="1" lang="zh-CN" altLang="en-US" sz="4500" dirty="0"/>
              <a:t> </a:t>
            </a:r>
            <a:r>
              <a:rPr kumimoji="1" lang="en-US" altLang="zh-CN" sz="4500" dirty="0"/>
              <a:t>feeding</a:t>
            </a:r>
            <a:endParaRPr kumimoji="1" lang="zh-CN" altLang="en-US" sz="4500" dirty="0"/>
          </a:p>
        </p:txBody>
      </p:sp>
      <p:graphicFrame>
        <p:nvGraphicFramePr>
          <p:cNvPr id="3" name="表格 2">
            <a:extLst>
              <a:ext uri="{FF2B5EF4-FFF2-40B4-BE49-F238E27FC236}">
                <a16:creationId xmlns:a16="http://schemas.microsoft.com/office/drawing/2014/main" id="{9C792C7F-75F3-F94E-A44D-5E7484959162}"/>
              </a:ext>
            </a:extLst>
          </p:cNvPr>
          <p:cNvGraphicFramePr>
            <a:graphicFrameLocks noGrp="1"/>
          </p:cNvGraphicFramePr>
          <p:nvPr>
            <p:extLst>
              <p:ext uri="{D42A27DB-BD31-4B8C-83A1-F6EECF244321}">
                <p14:modId xmlns:p14="http://schemas.microsoft.com/office/powerpoint/2010/main" val="4278380144"/>
              </p:ext>
            </p:extLst>
          </p:nvPr>
        </p:nvGraphicFramePr>
        <p:xfrm>
          <a:off x="215516" y="1390288"/>
          <a:ext cx="8712968" cy="5467712"/>
        </p:xfrm>
        <a:graphic>
          <a:graphicData uri="http://schemas.openxmlformats.org/drawingml/2006/table">
            <a:tbl>
              <a:tblPr firstRow="1" firstCol="1" bandRow="1">
                <a:tableStyleId>{5C22544A-7EE6-4342-B048-85BDC9FD1C3A}</a:tableStyleId>
              </a:tblPr>
              <a:tblGrid>
                <a:gridCol w="1107581">
                  <a:extLst>
                    <a:ext uri="{9D8B030D-6E8A-4147-A177-3AD203B41FA5}">
                      <a16:colId xmlns:a16="http://schemas.microsoft.com/office/drawing/2014/main" val="705256177"/>
                    </a:ext>
                  </a:extLst>
                </a:gridCol>
                <a:gridCol w="4295254">
                  <a:extLst>
                    <a:ext uri="{9D8B030D-6E8A-4147-A177-3AD203B41FA5}">
                      <a16:colId xmlns:a16="http://schemas.microsoft.com/office/drawing/2014/main" val="701102986"/>
                    </a:ext>
                  </a:extLst>
                </a:gridCol>
                <a:gridCol w="3310133">
                  <a:extLst>
                    <a:ext uri="{9D8B030D-6E8A-4147-A177-3AD203B41FA5}">
                      <a16:colId xmlns:a16="http://schemas.microsoft.com/office/drawing/2014/main" val="1351622276"/>
                    </a:ext>
                  </a:extLst>
                </a:gridCol>
              </a:tblGrid>
              <a:tr h="247497">
                <a:tc>
                  <a:txBody>
                    <a:bodyPr/>
                    <a:lstStyle/>
                    <a:p>
                      <a:pPr marL="0" marR="0" indent="0" algn="l">
                        <a:spcBef>
                          <a:spcPts val="0"/>
                        </a:spcBef>
                        <a:spcAft>
                          <a:spcPts val="0"/>
                        </a:spcAft>
                      </a:pPr>
                      <a:r>
                        <a:rPr lang="en-US" sz="1400" kern="100">
                          <a:effectLst/>
                        </a:rPr>
                        <a:t> </a:t>
                      </a:r>
                      <a:endParaRPr lang="zh-CN" sz="1400" kern="100">
                        <a:effectLst/>
                        <a:latin typeface="Arial" panose="020B0604020202020204" pitchFamily="34" charset="0"/>
                        <a:ea typeface="宋体" panose="02010600030101010101" pitchFamily="2" charset="-122"/>
                        <a:cs typeface="Times New Roman" panose="02020603050405020304" pitchFamily="18" charset="0"/>
                      </a:endParaRPr>
                    </a:p>
                  </a:txBody>
                  <a:tcPr marL="13683" marR="13683" marT="0" marB="0"/>
                </a:tc>
                <a:tc>
                  <a:txBody>
                    <a:bodyPr/>
                    <a:lstStyle/>
                    <a:p>
                      <a:pPr marL="0" marR="0" indent="0" algn="just">
                        <a:spcBef>
                          <a:spcPts val="0"/>
                        </a:spcBef>
                        <a:spcAft>
                          <a:spcPts val="0"/>
                        </a:spcAft>
                      </a:pPr>
                      <a:r>
                        <a:rPr lang="en-US" sz="1400" kern="100">
                          <a:effectLst/>
                        </a:rPr>
                        <a:t>advantages</a:t>
                      </a:r>
                      <a:endParaRPr lang="zh-CN" sz="1400" kern="100">
                        <a:effectLst/>
                        <a:latin typeface="Arial" panose="020B0604020202020204" pitchFamily="34" charset="0"/>
                        <a:ea typeface="宋体" panose="02010600030101010101" pitchFamily="2" charset="-122"/>
                        <a:cs typeface="Times New Roman" panose="02020603050405020304" pitchFamily="18" charset="0"/>
                      </a:endParaRPr>
                    </a:p>
                  </a:txBody>
                  <a:tcPr marL="13683" marR="13683" marT="0" marB="0"/>
                </a:tc>
                <a:tc>
                  <a:txBody>
                    <a:bodyPr/>
                    <a:lstStyle/>
                    <a:p>
                      <a:pPr marL="0" marR="0" indent="0" algn="just">
                        <a:spcBef>
                          <a:spcPts val="0"/>
                        </a:spcBef>
                        <a:spcAft>
                          <a:spcPts val="0"/>
                        </a:spcAft>
                      </a:pPr>
                      <a:r>
                        <a:rPr lang="en-US" sz="1400" kern="100">
                          <a:effectLst/>
                        </a:rPr>
                        <a:t>disadvantages</a:t>
                      </a:r>
                      <a:endParaRPr lang="zh-CN" sz="1400" kern="100">
                        <a:effectLst/>
                        <a:latin typeface="Arial" panose="020B0604020202020204" pitchFamily="34" charset="0"/>
                        <a:ea typeface="宋体" panose="02010600030101010101" pitchFamily="2" charset="-122"/>
                        <a:cs typeface="Times New Roman" panose="02020603050405020304" pitchFamily="18" charset="0"/>
                      </a:endParaRPr>
                    </a:p>
                  </a:txBody>
                  <a:tcPr marL="13683" marR="13683" marT="0" marB="0"/>
                </a:tc>
                <a:extLst>
                  <a:ext uri="{0D108BD9-81ED-4DB2-BD59-A6C34878D82A}">
                    <a16:rowId xmlns:a16="http://schemas.microsoft.com/office/drawing/2014/main" val="955915747"/>
                  </a:ext>
                </a:extLst>
              </a:tr>
              <a:tr h="3856959">
                <a:tc>
                  <a:txBody>
                    <a:bodyPr/>
                    <a:lstStyle/>
                    <a:p>
                      <a:pPr marL="0" marR="0" indent="0" algn="l">
                        <a:spcBef>
                          <a:spcPts val="0"/>
                        </a:spcBef>
                        <a:spcAft>
                          <a:spcPts val="0"/>
                        </a:spcAft>
                      </a:pPr>
                      <a:r>
                        <a:rPr lang="en-US" sz="1400" kern="100">
                          <a:effectLst/>
                        </a:rPr>
                        <a:t>breast feeding</a:t>
                      </a:r>
                      <a:endParaRPr lang="zh-CN" sz="1400" kern="100">
                        <a:effectLst/>
                        <a:latin typeface="Arial" panose="020B0604020202020204" pitchFamily="34" charset="0"/>
                        <a:ea typeface="宋体" panose="02010600030101010101" pitchFamily="2" charset="-122"/>
                        <a:cs typeface="Times New Roman" panose="02020603050405020304" pitchFamily="18" charset="0"/>
                      </a:endParaRPr>
                    </a:p>
                  </a:txBody>
                  <a:tcPr marL="13683" marR="13683" marT="0" marB="0"/>
                </a:tc>
                <a:tc>
                  <a:txBody>
                    <a:bodyPr/>
                    <a:lstStyle/>
                    <a:p>
                      <a:pPr marL="0" marR="0" algn="just">
                        <a:spcBef>
                          <a:spcPts val="0"/>
                        </a:spcBef>
                        <a:spcAft>
                          <a:spcPts val="0"/>
                        </a:spcAft>
                      </a:pPr>
                      <a:r>
                        <a:rPr lang="en-US" sz="1400" kern="100" dirty="0">
                          <a:effectLst/>
                        </a:rPr>
                        <a:t>1 free/ no cost;</a:t>
                      </a:r>
                      <a:endParaRPr lang="zh-CN" sz="1400" kern="100" dirty="0">
                        <a:effectLst/>
                      </a:endParaRPr>
                    </a:p>
                    <a:p>
                      <a:pPr marL="0" marR="0" algn="just">
                        <a:spcBef>
                          <a:spcPts val="0"/>
                        </a:spcBef>
                        <a:spcAft>
                          <a:spcPts val="0"/>
                        </a:spcAft>
                      </a:pPr>
                      <a:r>
                        <a:rPr lang="en-US" sz="1400" kern="100" dirty="0">
                          <a:effectLst/>
                        </a:rPr>
                        <a:t>2 contain antibodies (passive immunity); colostrum;</a:t>
                      </a:r>
                      <a:endParaRPr lang="zh-CN" sz="1400" kern="100" dirty="0">
                        <a:effectLst/>
                      </a:endParaRPr>
                    </a:p>
                    <a:p>
                      <a:pPr marL="0" marR="0" algn="just">
                        <a:spcBef>
                          <a:spcPts val="0"/>
                        </a:spcBef>
                        <a:spcAft>
                          <a:spcPts val="0"/>
                        </a:spcAft>
                      </a:pPr>
                      <a:r>
                        <a:rPr lang="en-US" sz="1400" kern="100" dirty="0">
                          <a:effectLst/>
                        </a:rPr>
                        <a:t>3 promote close bonding between mother &amp; baby (emotional effect);</a:t>
                      </a:r>
                      <a:endParaRPr lang="zh-CN" sz="1400" kern="100" dirty="0">
                        <a:effectLst/>
                      </a:endParaRPr>
                    </a:p>
                    <a:p>
                      <a:pPr marL="0" marR="0" algn="just">
                        <a:spcBef>
                          <a:spcPts val="0"/>
                        </a:spcBef>
                        <a:spcAft>
                          <a:spcPts val="0"/>
                        </a:spcAft>
                      </a:pPr>
                      <a:r>
                        <a:rPr lang="en-US" sz="1400" kern="100" dirty="0">
                          <a:effectLst/>
                        </a:rPr>
                        <a:t>4 nutrients balanced/ complete nutrition for baby needs; most suitable food for babies, easy to digest; no additives; babies less likely to develop diabetes, less risk of allergies;</a:t>
                      </a:r>
                      <a:endParaRPr lang="zh-CN" sz="1400" kern="100" dirty="0">
                        <a:effectLst/>
                      </a:endParaRPr>
                    </a:p>
                    <a:p>
                      <a:pPr marL="0" marR="0" algn="just">
                        <a:spcBef>
                          <a:spcPts val="0"/>
                        </a:spcBef>
                        <a:spcAft>
                          <a:spcPts val="0"/>
                        </a:spcAft>
                      </a:pPr>
                      <a:r>
                        <a:rPr lang="en-US" sz="1400" kern="100" dirty="0">
                          <a:effectLst/>
                        </a:rPr>
                        <a:t>5 composition changes as baby grows;</a:t>
                      </a:r>
                      <a:endParaRPr lang="zh-CN" sz="1400" kern="100" dirty="0">
                        <a:effectLst/>
                      </a:endParaRPr>
                    </a:p>
                    <a:p>
                      <a:pPr marL="0" marR="0" algn="just">
                        <a:spcBef>
                          <a:spcPts val="0"/>
                        </a:spcBef>
                        <a:spcAft>
                          <a:spcPts val="0"/>
                        </a:spcAft>
                      </a:pPr>
                      <a:r>
                        <a:rPr lang="en-US" sz="1400" kern="100" dirty="0">
                          <a:effectLst/>
                        </a:rPr>
                        <a:t>6 at appropriate temperature;</a:t>
                      </a:r>
                      <a:endParaRPr lang="zh-CN" sz="1400" kern="100" dirty="0">
                        <a:effectLst/>
                      </a:endParaRPr>
                    </a:p>
                    <a:p>
                      <a:pPr marL="0" marR="0" algn="just">
                        <a:spcBef>
                          <a:spcPts val="0"/>
                        </a:spcBef>
                        <a:spcAft>
                          <a:spcPts val="0"/>
                        </a:spcAft>
                      </a:pPr>
                      <a:r>
                        <a:rPr lang="en-US" sz="1400" kern="100" dirty="0">
                          <a:effectLst/>
                        </a:rPr>
                        <a:t>7 sterile, free from infection/ contamination;</a:t>
                      </a:r>
                      <a:endParaRPr lang="zh-CN" sz="1400" kern="100" dirty="0">
                        <a:effectLst/>
                      </a:endParaRPr>
                    </a:p>
                    <a:p>
                      <a:pPr marL="0" marR="0" algn="just">
                        <a:spcBef>
                          <a:spcPts val="0"/>
                        </a:spcBef>
                        <a:spcAft>
                          <a:spcPts val="0"/>
                        </a:spcAft>
                      </a:pPr>
                      <a:r>
                        <a:rPr lang="en-US" sz="1400" kern="100" dirty="0">
                          <a:effectLst/>
                        </a:rPr>
                        <a:t>8 convenient, needs no preparation;</a:t>
                      </a:r>
                      <a:endParaRPr lang="zh-CN" sz="1400" kern="100" dirty="0">
                        <a:effectLst/>
                      </a:endParaRPr>
                    </a:p>
                    <a:p>
                      <a:pPr marL="0" marR="0" algn="just">
                        <a:spcBef>
                          <a:spcPts val="0"/>
                        </a:spcBef>
                        <a:spcAft>
                          <a:spcPts val="0"/>
                        </a:spcAft>
                      </a:pPr>
                      <a:r>
                        <a:rPr lang="en-US" sz="1400" kern="100" dirty="0">
                          <a:effectLst/>
                        </a:rPr>
                        <a:t>9 helps the mother’s body return to ‘normal’, e.g. weight loss, restore the uterus; contraceptive effect due to the hormone prolactin;</a:t>
                      </a:r>
                      <a:endParaRPr lang="zh-CN" sz="1400" kern="100" dirty="0">
                        <a:effectLst/>
                      </a:endParaRPr>
                    </a:p>
                    <a:p>
                      <a:pPr marL="0" marR="0" algn="just">
                        <a:spcBef>
                          <a:spcPts val="0"/>
                        </a:spcBef>
                        <a:spcAft>
                          <a:spcPts val="0"/>
                        </a:spcAft>
                      </a:pPr>
                      <a:r>
                        <a:rPr lang="en-US" sz="1400" kern="100" dirty="0">
                          <a:effectLst/>
                        </a:rPr>
                        <a:t>10 mothers are less likely to develop </a:t>
                      </a:r>
                      <a:r>
                        <a:rPr lang="en-GB" sz="1400" kern="100" dirty="0">
                          <a:effectLst/>
                        </a:rPr>
                        <a:t>cancers of the breast, uterus and ovaries;</a:t>
                      </a:r>
                      <a:endParaRPr lang="zh-CN" sz="1400" kern="100" dirty="0">
                        <a:effectLst/>
                        <a:latin typeface="Arial" panose="020B0604020202020204" pitchFamily="34" charset="0"/>
                        <a:ea typeface="宋体" panose="02010600030101010101" pitchFamily="2" charset="-122"/>
                        <a:cs typeface="Times New Roman" panose="02020603050405020304" pitchFamily="18" charset="0"/>
                      </a:endParaRPr>
                    </a:p>
                  </a:txBody>
                  <a:tcPr marL="13683" marR="13683" marT="0" marB="0"/>
                </a:tc>
                <a:tc>
                  <a:txBody>
                    <a:bodyPr/>
                    <a:lstStyle/>
                    <a:p>
                      <a:pPr marL="0" marR="0" indent="0" algn="just">
                        <a:spcBef>
                          <a:spcPts val="0"/>
                        </a:spcBef>
                        <a:spcAft>
                          <a:spcPts val="0"/>
                        </a:spcAft>
                      </a:pPr>
                      <a:r>
                        <a:rPr lang="en-US" sz="1400" kern="100" dirty="0">
                          <a:effectLst/>
                        </a:rPr>
                        <a:t>1 mother is occupied/ mother cannot hand over feeding to other families;</a:t>
                      </a:r>
                      <a:endParaRPr lang="zh-CN" sz="1400" kern="100" dirty="0">
                        <a:effectLst/>
                      </a:endParaRPr>
                    </a:p>
                    <a:p>
                      <a:pPr marL="0" marR="0" indent="0" algn="just">
                        <a:spcBef>
                          <a:spcPts val="0"/>
                        </a:spcBef>
                        <a:spcAft>
                          <a:spcPts val="0"/>
                        </a:spcAft>
                      </a:pPr>
                      <a:r>
                        <a:rPr lang="en-US" sz="1400" kern="100" dirty="0">
                          <a:effectLst/>
                        </a:rPr>
                        <a:t>2 the father cannot help with feeding the baby;</a:t>
                      </a:r>
                      <a:endParaRPr lang="zh-CN" sz="1400" kern="100" dirty="0">
                        <a:effectLst/>
                      </a:endParaRPr>
                    </a:p>
                    <a:p>
                      <a:pPr marL="0" marR="0" indent="0" algn="just">
                        <a:spcBef>
                          <a:spcPts val="0"/>
                        </a:spcBef>
                        <a:spcAft>
                          <a:spcPts val="0"/>
                        </a:spcAft>
                      </a:pPr>
                      <a:r>
                        <a:rPr lang="en-US" sz="1400" kern="100" dirty="0">
                          <a:effectLst/>
                        </a:rPr>
                        <a:t>3 the mother may not be well enough to produce milk;</a:t>
                      </a:r>
                      <a:endParaRPr lang="zh-CN" sz="1400" kern="100" dirty="0">
                        <a:effectLst/>
                      </a:endParaRPr>
                    </a:p>
                    <a:p>
                      <a:pPr marL="0" marR="0" indent="0" algn="just">
                        <a:spcBef>
                          <a:spcPts val="0"/>
                        </a:spcBef>
                        <a:spcAft>
                          <a:spcPts val="0"/>
                        </a:spcAft>
                      </a:pPr>
                      <a:r>
                        <a:rPr lang="en-US" sz="1400" kern="100" dirty="0">
                          <a:effectLst/>
                        </a:rPr>
                        <a:t>4 some mothers may not produce enough milk, or find it difficult, painful or embarrassing to breastfeed;</a:t>
                      </a:r>
                      <a:endParaRPr lang="zh-CN" sz="1400" kern="100" dirty="0">
                        <a:effectLst/>
                      </a:endParaRPr>
                    </a:p>
                    <a:p>
                      <a:pPr marL="0" marR="0" indent="0" algn="just">
                        <a:spcBef>
                          <a:spcPts val="0"/>
                        </a:spcBef>
                        <a:spcAft>
                          <a:spcPts val="0"/>
                        </a:spcAft>
                      </a:pPr>
                      <a:r>
                        <a:rPr lang="en-US" sz="1400" kern="100" dirty="0">
                          <a:effectLst/>
                        </a:rPr>
                        <a:t>4 some virus can transfer in milk, e.g. HIV &amp; hepatitis, also drugs &amp; alcohol;</a:t>
                      </a:r>
                      <a:endParaRPr lang="zh-CN" sz="1400" kern="100" dirty="0">
                        <a:effectLst/>
                      </a:endParaRPr>
                    </a:p>
                    <a:p>
                      <a:pPr marL="0" marR="0" indent="0" algn="just">
                        <a:spcBef>
                          <a:spcPts val="0"/>
                        </a:spcBef>
                        <a:spcAft>
                          <a:spcPts val="0"/>
                        </a:spcAft>
                      </a:pPr>
                      <a:r>
                        <a:rPr lang="en-US" sz="1400" kern="100" dirty="0">
                          <a:effectLst/>
                        </a:rPr>
                        <a:t>5 cannot see how much baby has consumed;</a:t>
                      </a:r>
                      <a:endParaRPr lang="zh-CN" sz="1400" kern="100" dirty="0">
                        <a:effectLst/>
                      </a:endParaRPr>
                    </a:p>
                    <a:p>
                      <a:pPr marL="0" marR="0" indent="0" algn="just">
                        <a:spcBef>
                          <a:spcPts val="0"/>
                        </a:spcBef>
                        <a:spcAft>
                          <a:spcPts val="0"/>
                        </a:spcAft>
                      </a:pPr>
                      <a:r>
                        <a:rPr lang="en-US" sz="1400" kern="100" dirty="0">
                          <a:effectLst/>
                        </a:rPr>
                        <a:t>6 some dietary restrictions for mom;</a:t>
                      </a:r>
                      <a:endParaRPr lang="zh-CN" sz="1400" kern="100" dirty="0">
                        <a:effectLst/>
                        <a:latin typeface="Arial" panose="020B0604020202020204" pitchFamily="34" charset="0"/>
                        <a:ea typeface="宋体" panose="02010600030101010101" pitchFamily="2" charset="-122"/>
                        <a:cs typeface="Times New Roman" panose="02020603050405020304" pitchFamily="18" charset="0"/>
                      </a:endParaRPr>
                    </a:p>
                  </a:txBody>
                  <a:tcPr marL="13683" marR="13683" marT="0" marB="0"/>
                </a:tc>
                <a:extLst>
                  <a:ext uri="{0D108BD9-81ED-4DB2-BD59-A6C34878D82A}">
                    <a16:rowId xmlns:a16="http://schemas.microsoft.com/office/drawing/2014/main" val="1848219416"/>
                  </a:ext>
                </a:extLst>
              </a:tr>
              <a:tr h="1363256">
                <a:tc>
                  <a:txBody>
                    <a:bodyPr/>
                    <a:lstStyle/>
                    <a:p>
                      <a:pPr marL="0" marR="0" indent="0" algn="l">
                        <a:spcBef>
                          <a:spcPts val="0"/>
                        </a:spcBef>
                        <a:spcAft>
                          <a:spcPts val="0"/>
                        </a:spcAft>
                      </a:pPr>
                      <a:r>
                        <a:rPr lang="en-US" sz="1400" kern="100" dirty="0">
                          <a:effectLst/>
                        </a:rPr>
                        <a:t>bottle feeding (formula milk)</a:t>
                      </a:r>
                      <a:endParaRPr lang="zh-CN" sz="1400" kern="100" dirty="0">
                        <a:effectLst/>
                        <a:latin typeface="Arial" panose="020B0604020202020204" pitchFamily="34" charset="0"/>
                        <a:ea typeface="宋体" panose="02010600030101010101" pitchFamily="2" charset="-122"/>
                        <a:cs typeface="Times New Roman" panose="02020603050405020304" pitchFamily="18" charset="0"/>
                      </a:endParaRPr>
                    </a:p>
                  </a:txBody>
                  <a:tcPr marL="13683" marR="13683" marT="0" marB="0"/>
                </a:tc>
                <a:tc>
                  <a:txBody>
                    <a:bodyPr/>
                    <a:lstStyle/>
                    <a:p>
                      <a:pPr marL="0" marR="0" indent="0" algn="just">
                        <a:spcBef>
                          <a:spcPts val="0"/>
                        </a:spcBef>
                        <a:spcAft>
                          <a:spcPts val="0"/>
                        </a:spcAft>
                      </a:pPr>
                      <a:r>
                        <a:rPr lang="en-US" sz="1400" kern="100">
                          <a:effectLst/>
                        </a:rPr>
                        <a:t>1 convenient, can be made any time;</a:t>
                      </a:r>
                      <a:endParaRPr lang="zh-CN" sz="1400" kern="100">
                        <a:effectLst/>
                      </a:endParaRPr>
                    </a:p>
                    <a:p>
                      <a:pPr marL="0" marR="0" indent="0" algn="just">
                        <a:spcBef>
                          <a:spcPts val="0"/>
                        </a:spcBef>
                        <a:spcAft>
                          <a:spcPts val="0"/>
                        </a:spcAft>
                      </a:pPr>
                      <a:r>
                        <a:rPr lang="en-US" sz="1400" kern="100">
                          <a:effectLst/>
                        </a:rPr>
                        <a:t>2 if mother cannot produce enough breast milk; if mother is infected, such as HIV;</a:t>
                      </a:r>
                      <a:endParaRPr lang="zh-CN" sz="1400" kern="100">
                        <a:effectLst/>
                      </a:endParaRPr>
                    </a:p>
                    <a:p>
                      <a:pPr marL="0" marR="0" indent="0" algn="just">
                        <a:spcBef>
                          <a:spcPts val="0"/>
                        </a:spcBef>
                        <a:spcAft>
                          <a:spcPts val="0"/>
                        </a:spcAft>
                      </a:pPr>
                      <a:r>
                        <a:rPr lang="en-US" sz="1400" kern="100">
                          <a:effectLst/>
                        </a:rPr>
                        <a:t>3 allow other family members to help &amp; bond with the baby;</a:t>
                      </a:r>
                      <a:endParaRPr lang="zh-CN" sz="1400" kern="100">
                        <a:effectLst/>
                      </a:endParaRPr>
                    </a:p>
                    <a:p>
                      <a:pPr marL="0" marR="0" indent="0" algn="just">
                        <a:spcBef>
                          <a:spcPts val="0"/>
                        </a:spcBef>
                        <a:spcAft>
                          <a:spcPts val="0"/>
                        </a:spcAft>
                      </a:pPr>
                      <a:r>
                        <a:rPr lang="en-US" sz="1400" kern="100">
                          <a:effectLst/>
                        </a:rPr>
                        <a:t>4 know the volume baby has consumed;</a:t>
                      </a:r>
                      <a:endParaRPr lang="zh-CN" sz="1400" kern="100">
                        <a:effectLst/>
                        <a:latin typeface="Arial" panose="020B0604020202020204" pitchFamily="34" charset="0"/>
                        <a:ea typeface="宋体" panose="02010600030101010101" pitchFamily="2" charset="-122"/>
                        <a:cs typeface="Times New Roman" panose="02020603050405020304" pitchFamily="18" charset="0"/>
                      </a:endParaRPr>
                    </a:p>
                  </a:txBody>
                  <a:tcPr marL="13683" marR="13683" marT="0" marB="0"/>
                </a:tc>
                <a:tc>
                  <a:txBody>
                    <a:bodyPr/>
                    <a:lstStyle/>
                    <a:p>
                      <a:pPr marL="0" marR="0" indent="0" algn="just">
                        <a:spcBef>
                          <a:spcPts val="0"/>
                        </a:spcBef>
                        <a:spcAft>
                          <a:spcPts val="0"/>
                        </a:spcAft>
                      </a:pPr>
                      <a:r>
                        <a:rPr lang="en-US" sz="1400" kern="100" dirty="0">
                          <a:effectLst/>
                        </a:rPr>
                        <a:t>1 the bottle/ equipment needs to be kept clean/ sterile, or it will be easy to make the baby ill;</a:t>
                      </a:r>
                      <a:endParaRPr lang="zh-CN" sz="1400" kern="100" dirty="0">
                        <a:effectLst/>
                      </a:endParaRPr>
                    </a:p>
                    <a:p>
                      <a:pPr marL="0" marR="0" indent="0" algn="just">
                        <a:spcBef>
                          <a:spcPts val="0"/>
                        </a:spcBef>
                        <a:spcAft>
                          <a:spcPts val="0"/>
                        </a:spcAft>
                      </a:pPr>
                      <a:r>
                        <a:rPr lang="en-US" sz="1400" kern="100" dirty="0">
                          <a:effectLst/>
                        </a:rPr>
                        <a:t>2 expensive;</a:t>
                      </a:r>
                      <a:endParaRPr lang="zh-CN" sz="1400" kern="100" dirty="0">
                        <a:effectLst/>
                      </a:endParaRPr>
                    </a:p>
                    <a:p>
                      <a:pPr marL="0" marR="0" indent="0" algn="just">
                        <a:spcBef>
                          <a:spcPts val="0"/>
                        </a:spcBef>
                        <a:spcAft>
                          <a:spcPts val="0"/>
                        </a:spcAft>
                      </a:pPr>
                      <a:r>
                        <a:rPr lang="en-US" sz="1400" kern="100" dirty="0">
                          <a:effectLst/>
                        </a:rPr>
                        <a:t>3 time-consuming as to preparation;</a:t>
                      </a:r>
                      <a:endParaRPr lang="zh-CN" sz="1400" kern="100" dirty="0">
                        <a:effectLst/>
                        <a:latin typeface="Arial" panose="020B0604020202020204" pitchFamily="34" charset="0"/>
                        <a:ea typeface="宋体" panose="02010600030101010101" pitchFamily="2" charset="-122"/>
                        <a:cs typeface="Times New Roman" panose="02020603050405020304" pitchFamily="18" charset="0"/>
                      </a:endParaRPr>
                    </a:p>
                  </a:txBody>
                  <a:tcPr marL="13683" marR="13683" marT="0" marB="0"/>
                </a:tc>
                <a:extLst>
                  <a:ext uri="{0D108BD9-81ED-4DB2-BD59-A6C34878D82A}">
                    <a16:rowId xmlns:a16="http://schemas.microsoft.com/office/drawing/2014/main" val="2570716286"/>
                  </a:ext>
                </a:extLst>
              </a:tr>
            </a:tbl>
          </a:graphicData>
        </a:graphic>
      </p:graphicFrame>
    </p:spTree>
    <p:extLst>
      <p:ext uri="{BB962C8B-B14F-4D97-AF65-F5344CB8AC3E}">
        <p14:creationId xmlns:p14="http://schemas.microsoft.com/office/powerpoint/2010/main" val="349085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B9F3-7B62-CB40-B6FC-A1AACE640BAA}"/>
              </a:ext>
            </a:extLst>
          </p:cNvPr>
          <p:cNvSpPr>
            <a:spLocks noGrp="1"/>
          </p:cNvSpPr>
          <p:nvPr>
            <p:ph type="title"/>
          </p:nvPr>
        </p:nvSpPr>
        <p:spPr/>
        <p:txBody>
          <a:bodyPr/>
          <a:lstStyle/>
          <a:p>
            <a:r>
              <a:rPr kumimoji="1" lang="en-US" altLang="zh-CN" dirty="0"/>
              <a:t>Question list 2</a:t>
            </a:r>
            <a:endParaRPr kumimoji="1" lang="zh-CN" altLang="en-US" dirty="0"/>
          </a:p>
        </p:txBody>
      </p:sp>
      <p:sp>
        <p:nvSpPr>
          <p:cNvPr id="3" name="内容占位符 2">
            <a:extLst>
              <a:ext uri="{FF2B5EF4-FFF2-40B4-BE49-F238E27FC236}">
                <a16:creationId xmlns:a16="http://schemas.microsoft.com/office/drawing/2014/main" id="{13375BD5-34F1-464F-8E09-FC68EDC2730F}"/>
              </a:ext>
            </a:extLst>
          </p:cNvPr>
          <p:cNvSpPr>
            <a:spLocks noGrp="1"/>
          </p:cNvSpPr>
          <p:nvPr>
            <p:ph idx="1"/>
          </p:nvPr>
        </p:nvSpPr>
        <p:spPr>
          <a:xfrm>
            <a:off x="971601" y="1628800"/>
            <a:ext cx="7920879" cy="5112568"/>
          </a:xfrm>
        </p:spPr>
        <p:txBody>
          <a:bodyPr>
            <a:normAutofit lnSpcReduction="10000"/>
          </a:bodyPr>
          <a:lstStyle/>
          <a:p>
            <a:pPr>
              <a:buFont typeface="+mj-lt"/>
              <a:buAutoNum type="arabicPeriod"/>
            </a:pPr>
            <a:r>
              <a:rPr lang="en" altLang="zh-CN" dirty="0"/>
              <a:t>Outline the processes involved in </a:t>
            </a:r>
            <a:r>
              <a:rPr lang="en" altLang="zh-CN" dirty="0" err="1"/>
              <a:t>labour</a:t>
            </a:r>
            <a:r>
              <a:rPr lang="en" altLang="zh-CN" dirty="0"/>
              <a:t> and birth.</a:t>
            </a:r>
          </a:p>
          <a:p>
            <a:pPr>
              <a:buFont typeface="+mj-lt"/>
              <a:buAutoNum type="arabicPeriod"/>
            </a:pPr>
            <a:r>
              <a:rPr lang="en" altLang="zh-CN" dirty="0"/>
              <a:t>Describe the antenatal care of pregnant women, limited to a) special dietary needs and b) the harm from smoking and alcohol consumption.</a:t>
            </a:r>
          </a:p>
          <a:p>
            <a:pPr>
              <a:buFont typeface="+mj-lt"/>
              <a:buAutoNum type="arabicPeriod"/>
            </a:pPr>
            <a:r>
              <a:rPr lang="en" altLang="zh-CN" dirty="0"/>
              <a:t>Discuss the advantages and disadvantages of breast-feeding compared with bottle-feeding using formula milk.</a:t>
            </a:r>
          </a:p>
          <a:p>
            <a:pPr>
              <a:buFont typeface="+mj-lt"/>
              <a:buAutoNum type="arabicPeriod"/>
            </a:pPr>
            <a:r>
              <a:rPr lang="en" altLang="zh-CN" dirty="0"/>
              <a:t>Describe the roles of testosterone and </a:t>
            </a:r>
            <a:r>
              <a:rPr lang="en" altLang="zh-CN" dirty="0" err="1"/>
              <a:t>oestrogen</a:t>
            </a:r>
            <a:r>
              <a:rPr lang="en" altLang="zh-CN" dirty="0"/>
              <a:t> in the development and regulation of secondary sexual characteristics during puberty.</a:t>
            </a:r>
          </a:p>
          <a:p>
            <a:pPr>
              <a:buFont typeface="+mj-lt"/>
              <a:buAutoNum type="arabicPeriod"/>
            </a:pPr>
            <a:r>
              <a:rPr lang="en" altLang="zh-CN" dirty="0"/>
              <a:t>Describe the sites of production of </a:t>
            </a:r>
            <a:r>
              <a:rPr lang="en" altLang="zh-CN" dirty="0" err="1"/>
              <a:t>oestrogen</a:t>
            </a:r>
            <a:r>
              <a:rPr lang="en" altLang="zh-CN" dirty="0"/>
              <a:t> and progesterone in the menstrual cycle and in pregnancy.</a:t>
            </a:r>
          </a:p>
          <a:p>
            <a:pPr>
              <a:buFont typeface="+mj-lt"/>
              <a:buAutoNum type="arabicPeriod"/>
            </a:pPr>
            <a:r>
              <a:rPr lang="en" altLang="zh-CN" dirty="0"/>
              <a:t>Describe the menstrual cycle in terms of changes in the ovaries and in the lining of the uterus.</a:t>
            </a:r>
          </a:p>
          <a:p>
            <a:pPr>
              <a:buFont typeface="+mj-lt"/>
              <a:buAutoNum type="arabicPeriod"/>
            </a:pPr>
            <a:r>
              <a:rPr lang="en" altLang="zh-CN" dirty="0"/>
              <a:t>Explain the role of hormones in controlling the menstrual cycle and pregnancy, limited to FSH (1), LH (2), progesterone (3) and </a:t>
            </a:r>
            <a:r>
              <a:rPr lang="en" altLang="zh-CN" dirty="0" err="1"/>
              <a:t>oestrogen</a:t>
            </a:r>
            <a:r>
              <a:rPr lang="en" altLang="zh-CN" dirty="0"/>
              <a:t> (4)</a:t>
            </a:r>
          </a:p>
        </p:txBody>
      </p:sp>
    </p:spTree>
    <p:extLst>
      <p:ext uri="{BB962C8B-B14F-4D97-AF65-F5344CB8AC3E}">
        <p14:creationId xmlns:p14="http://schemas.microsoft.com/office/powerpoint/2010/main" val="3269208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BBB9F3-7B62-CB40-B6FC-A1AACE640BAA}"/>
              </a:ext>
            </a:extLst>
          </p:cNvPr>
          <p:cNvSpPr>
            <a:spLocks noGrp="1"/>
          </p:cNvSpPr>
          <p:nvPr>
            <p:ph type="title"/>
          </p:nvPr>
        </p:nvSpPr>
        <p:spPr/>
        <p:txBody>
          <a:bodyPr/>
          <a:lstStyle/>
          <a:p>
            <a:r>
              <a:rPr kumimoji="1" lang="en-US" altLang="zh-CN" dirty="0"/>
              <a:t>Question list 3</a:t>
            </a:r>
            <a:endParaRPr kumimoji="1" lang="zh-CN" altLang="en-US" dirty="0"/>
          </a:p>
        </p:txBody>
      </p:sp>
      <p:sp>
        <p:nvSpPr>
          <p:cNvPr id="3" name="内容占位符 2">
            <a:extLst>
              <a:ext uri="{FF2B5EF4-FFF2-40B4-BE49-F238E27FC236}">
                <a16:creationId xmlns:a16="http://schemas.microsoft.com/office/drawing/2014/main" id="{13375BD5-34F1-464F-8E09-FC68EDC2730F}"/>
              </a:ext>
            </a:extLst>
          </p:cNvPr>
          <p:cNvSpPr>
            <a:spLocks noGrp="1"/>
          </p:cNvSpPr>
          <p:nvPr>
            <p:ph idx="1"/>
          </p:nvPr>
        </p:nvSpPr>
        <p:spPr>
          <a:xfrm>
            <a:off x="1043609" y="1700808"/>
            <a:ext cx="7490791" cy="5040560"/>
          </a:xfrm>
        </p:spPr>
        <p:txBody>
          <a:bodyPr>
            <a:normAutofit fontScale="92500" lnSpcReduction="20000"/>
          </a:bodyPr>
          <a:lstStyle/>
          <a:p>
            <a:pPr>
              <a:buFont typeface="+mj-lt"/>
              <a:buAutoNum type="arabicPeriod"/>
            </a:pPr>
            <a:r>
              <a:rPr lang="en" altLang="zh-CN" dirty="0"/>
              <a:t>Outline the following methods of birth control, natural, limited to </a:t>
            </a:r>
          </a:p>
          <a:p>
            <a:pPr lvl="1">
              <a:buFont typeface="Wingdings" pitchFamily="2" charset="2"/>
              <a:buChar char="ü"/>
            </a:pPr>
            <a:r>
              <a:rPr lang="en" altLang="zh-CN" dirty="0"/>
              <a:t>abstinence, monitoring body temperature and cervical mucus</a:t>
            </a:r>
          </a:p>
          <a:p>
            <a:pPr lvl="1">
              <a:buFont typeface="Wingdings" pitchFamily="2" charset="2"/>
              <a:buChar char="ü"/>
            </a:pPr>
            <a:r>
              <a:rPr lang="en" altLang="zh-CN" dirty="0"/>
              <a:t>chemical, limited to IUD, IUS, contraceptive pill, implant and injection</a:t>
            </a:r>
          </a:p>
          <a:p>
            <a:pPr lvl="1">
              <a:buFont typeface="Wingdings" pitchFamily="2" charset="2"/>
              <a:buChar char="ü"/>
            </a:pPr>
            <a:r>
              <a:rPr lang="en" altLang="zh-CN" dirty="0"/>
              <a:t>barrier, limited to condom, femidom, diaphragm</a:t>
            </a:r>
          </a:p>
          <a:p>
            <a:pPr lvl="1">
              <a:buFont typeface="Wingdings" pitchFamily="2" charset="2"/>
              <a:buChar char="ü"/>
            </a:pPr>
            <a:r>
              <a:rPr lang="en" altLang="zh-CN" dirty="0"/>
              <a:t>surgical, limited to vasectomy and female </a:t>
            </a:r>
            <a:r>
              <a:rPr lang="en" altLang="zh-CN" dirty="0" err="1"/>
              <a:t>sterilisation</a:t>
            </a:r>
            <a:endParaRPr lang="en" altLang="zh-CN" dirty="0"/>
          </a:p>
          <a:p>
            <a:pPr>
              <a:buFont typeface="+mj-lt"/>
              <a:buAutoNum type="arabicPeriod"/>
            </a:pPr>
            <a:r>
              <a:rPr lang="en" altLang="zh-CN" dirty="0"/>
              <a:t>Outline the use of hormones in contraception and fertility treatments.</a:t>
            </a:r>
          </a:p>
          <a:p>
            <a:pPr>
              <a:buFont typeface="+mj-lt"/>
              <a:buAutoNum type="arabicPeriod"/>
            </a:pPr>
            <a:r>
              <a:rPr lang="en" altLang="zh-CN" dirty="0"/>
              <a:t>Outline artificial insemination (AI)</a:t>
            </a:r>
          </a:p>
          <a:p>
            <a:pPr>
              <a:buFont typeface="+mj-lt"/>
              <a:buAutoNum type="arabicPeriod"/>
            </a:pPr>
            <a:r>
              <a:rPr lang="en" altLang="zh-CN" dirty="0"/>
              <a:t>Outline in vitro </a:t>
            </a:r>
            <a:r>
              <a:rPr lang="en" altLang="zh-CN" dirty="0" err="1"/>
              <a:t>fertilisation</a:t>
            </a:r>
            <a:r>
              <a:rPr lang="en" altLang="zh-CN" dirty="0"/>
              <a:t> (IVF)</a:t>
            </a:r>
          </a:p>
          <a:p>
            <a:pPr>
              <a:buFont typeface="+mj-lt"/>
              <a:buAutoNum type="arabicPeriod"/>
            </a:pPr>
            <a:r>
              <a:rPr lang="en" altLang="zh-CN" dirty="0"/>
              <a:t>Discuss the social implications of contraception and fertility treatments.</a:t>
            </a:r>
          </a:p>
          <a:p>
            <a:pPr>
              <a:buFont typeface="+mj-lt"/>
              <a:buAutoNum type="arabicPeriod"/>
            </a:pPr>
            <a:r>
              <a:rPr lang="en" altLang="zh-CN" dirty="0"/>
              <a:t>Define sexually transmitted infection (STI).</a:t>
            </a:r>
          </a:p>
          <a:p>
            <a:pPr>
              <a:buFont typeface="+mj-lt"/>
              <a:buAutoNum type="arabicPeriod"/>
            </a:pPr>
            <a:r>
              <a:rPr lang="en" altLang="zh-CN" dirty="0"/>
              <a:t>Describe the methods of transmission of HIV. </a:t>
            </a:r>
          </a:p>
          <a:p>
            <a:pPr>
              <a:buFont typeface="+mj-lt"/>
              <a:buAutoNum type="arabicPeriod"/>
            </a:pPr>
            <a:r>
              <a:rPr lang="en" altLang="zh-CN" dirty="0"/>
              <a:t>Explain how the spread of STIs is controlled.</a:t>
            </a:r>
          </a:p>
          <a:p>
            <a:pPr>
              <a:buFont typeface="+mj-lt"/>
              <a:buAutoNum type="arabicPeriod"/>
            </a:pPr>
            <a:r>
              <a:rPr lang="en" altLang="zh-CN" dirty="0"/>
              <a:t>Explain how the spread of HIV is controlled/ prevented.</a:t>
            </a:r>
          </a:p>
          <a:p>
            <a:pPr>
              <a:buFont typeface="+mj-lt"/>
              <a:buAutoNum type="arabicPeriod"/>
            </a:pPr>
            <a:r>
              <a:rPr lang="en" altLang="zh-CN" dirty="0"/>
              <a:t>Outline how HIV affects the immune system.</a:t>
            </a:r>
          </a:p>
        </p:txBody>
      </p:sp>
    </p:spTree>
    <p:extLst>
      <p:ext uri="{BB962C8B-B14F-4D97-AF65-F5344CB8AC3E}">
        <p14:creationId xmlns:p14="http://schemas.microsoft.com/office/powerpoint/2010/main" val="310499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Sex cells</a:t>
            </a:r>
          </a:p>
        </p:txBody>
      </p:sp>
      <p:pic>
        <p:nvPicPr>
          <p:cNvPr id="4" name="Content Placeholder 3" descr="IVFConnections-fact-1.png"/>
          <p:cNvPicPr>
            <a:picLocks noGrp="1" noChangeAspect="1"/>
          </p:cNvPicPr>
          <p:nvPr>
            <p:ph idx="1"/>
          </p:nvPr>
        </p:nvPicPr>
        <p:blipFill>
          <a:blip r:embed="rId2" cstate="print"/>
          <a:stretch>
            <a:fillRect/>
          </a:stretch>
        </p:blipFill>
        <p:spPr>
          <a:xfrm>
            <a:off x="609600" y="1628800"/>
            <a:ext cx="8167482" cy="4968552"/>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Sex cells</a:t>
            </a:r>
            <a:r>
              <a:rPr lang="en-US" altLang="zh-CN" dirty="0"/>
              <a:t>/</a:t>
            </a:r>
            <a:r>
              <a:rPr lang="zh-CN" altLang="en-US" dirty="0"/>
              <a:t> </a:t>
            </a:r>
            <a:r>
              <a:rPr lang="en-US" altLang="zh-CN" dirty="0"/>
              <a:t>gametes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77853672"/>
              </p:ext>
            </p:extLst>
          </p:nvPr>
        </p:nvGraphicFramePr>
        <p:xfrm>
          <a:off x="457200" y="1661890"/>
          <a:ext cx="8229600" cy="4572000"/>
        </p:xfrm>
        <a:graphic>
          <a:graphicData uri="http://schemas.openxmlformats.org/drawingml/2006/table">
            <a:tbl>
              <a:tblPr firstRow="1" bandRow="1">
                <a:tableStyleId>{5940675A-B579-460E-94D1-54222C63F5DA}</a:tableStyleId>
              </a:tblPr>
              <a:tblGrid>
                <a:gridCol w="3675828">
                  <a:extLst>
                    <a:ext uri="{9D8B030D-6E8A-4147-A177-3AD203B41FA5}">
                      <a16:colId xmlns:a16="http://schemas.microsoft.com/office/drawing/2014/main" val="20000"/>
                    </a:ext>
                  </a:extLst>
                </a:gridCol>
                <a:gridCol w="2143140">
                  <a:extLst>
                    <a:ext uri="{9D8B030D-6E8A-4147-A177-3AD203B41FA5}">
                      <a16:colId xmlns:a16="http://schemas.microsoft.com/office/drawing/2014/main" val="20001"/>
                    </a:ext>
                  </a:extLst>
                </a:gridCol>
                <a:gridCol w="2410632">
                  <a:extLst>
                    <a:ext uri="{9D8B030D-6E8A-4147-A177-3AD203B41FA5}">
                      <a16:colId xmlns:a16="http://schemas.microsoft.com/office/drawing/2014/main" val="20002"/>
                    </a:ext>
                  </a:extLst>
                </a:gridCol>
              </a:tblGrid>
              <a:tr h="370840">
                <a:tc>
                  <a:txBody>
                    <a:bodyPr/>
                    <a:lstStyle/>
                    <a:p>
                      <a:pPr algn="ctr"/>
                      <a:r>
                        <a:rPr lang="en-GB" sz="2400" b="1" dirty="0"/>
                        <a:t>Feature</a:t>
                      </a:r>
                    </a:p>
                  </a:txBody>
                  <a:tcPr>
                    <a:solidFill>
                      <a:srgbClr val="FFFF00"/>
                    </a:solidFill>
                  </a:tcPr>
                </a:tc>
                <a:tc>
                  <a:txBody>
                    <a:bodyPr/>
                    <a:lstStyle/>
                    <a:p>
                      <a:pPr algn="ctr"/>
                      <a:r>
                        <a:rPr lang="en-GB" sz="2400" b="1" dirty="0"/>
                        <a:t>Egg cell</a:t>
                      </a:r>
                    </a:p>
                  </a:txBody>
                  <a:tcPr>
                    <a:solidFill>
                      <a:srgbClr val="FFFF00"/>
                    </a:solidFill>
                  </a:tcPr>
                </a:tc>
                <a:tc>
                  <a:txBody>
                    <a:bodyPr/>
                    <a:lstStyle/>
                    <a:p>
                      <a:pPr algn="ctr"/>
                      <a:r>
                        <a:rPr lang="en-GB" sz="2400" b="1" dirty="0"/>
                        <a:t>Sperm cell</a:t>
                      </a:r>
                    </a:p>
                  </a:txBody>
                  <a:tcPr>
                    <a:solidFill>
                      <a:srgbClr val="FFFF00"/>
                    </a:solidFill>
                  </a:tcPr>
                </a:tc>
                <a:extLst>
                  <a:ext uri="{0D108BD9-81ED-4DB2-BD59-A6C34878D82A}">
                    <a16:rowId xmlns:a16="http://schemas.microsoft.com/office/drawing/2014/main" val="10000"/>
                  </a:ext>
                </a:extLst>
              </a:tr>
              <a:tr h="370840">
                <a:tc>
                  <a:txBody>
                    <a:bodyPr/>
                    <a:lstStyle/>
                    <a:p>
                      <a:r>
                        <a:rPr lang="en-GB" sz="2400" b="1" dirty="0"/>
                        <a:t>Size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a:t>Large</a:t>
                      </a:r>
                    </a:p>
                  </a:txBody>
                  <a:tcPr/>
                </a:tc>
                <a:tc>
                  <a:txBody>
                    <a:bodyPr/>
                    <a:lstStyle/>
                    <a:p>
                      <a:r>
                        <a:rPr lang="en-GB" sz="2400" dirty="0"/>
                        <a:t>Small</a:t>
                      </a:r>
                    </a:p>
                  </a:txBody>
                  <a:tcPr/>
                </a:tc>
                <a:extLst>
                  <a:ext uri="{0D108BD9-81ED-4DB2-BD59-A6C34878D82A}">
                    <a16:rowId xmlns:a16="http://schemas.microsoft.com/office/drawing/2014/main" val="10001"/>
                  </a:ext>
                </a:extLst>
              </a:tr>
              <a:tr h="370840">
                <a:tc>
                  <a:txBody>
                    <a:bodyPr/>
                    <a:lstStyle/>
                    <a:p>
                      <a:r>
                        <a:rPr lang="en-GB" sz="2400" b="1" dirty="0"/>
                        <a:t>Can it move</a:t>
                      </a:r>
                    </a:p>
                  </a:txBody>
                  <a:tcPr/>
                </a:tc>
                <a:tc>
                  <a:txBody>
                    <a:bodyPr/>
                    <a:lstStyle/>
                    <a:p>
                      <a:r>
                        <a:rPr lang="en-GB" sz="2400" dirty="0"/>
                        <a:t>No</a:t>
                      </a:r>
                    </a:p>
                  </a:txBody>
                  <a:tcPr/>
                </a:tc>
                <a:tc>
                  <a:txBody>
                    <a:bodyPr/>
                    <a:lstStyle/>
                    <a:p>
                      <a:r>
                        <a:rPr lang="en-GB" sz="2400" dirty="0"/>
                        <a:t>Yes – swims with a tail</a:t>
                      </a:r>
                    </a:p>
                  </a:txBody>
                  <a:tcPr/>
                </a:tc>
                <a:extLst>
                  <a:ext uri="{0D108BD9-81ED-4DB2-BD59-A6C34878D82A}">
                    <a16:rowId xmlns:a16="http://schemas.microsoft.com/office/drawing/2014/main" val="10002"/>
                  </a:ext>
                </a:extLst>
              </a:tr>
              <a:tr h="370840">
                <a:tc>
                  <a:txBody>
                    <a:bodyPr/>
                    <a:lstStyle/>
                    <a:p>
                      <a:r>
                        <a:rPr lang="en-GB" sz="2400" b="1" dirty="0"/>
                        <a:t>Does it have a food store?</a:t>
                      </a:r>
                    </a:p>
                  </a:txBody>
                  <a:tcPr/>
                </a:tc>
                <a:tc>
                  <a:txBody>
                    <a:bodyPr/>
                    <a:lstStyle/>
                    <a:p>
                      <a:r>
                        <a:rPr lang="en-GB" sz="2400" dirty="0"/>
                        <a:t>Yes</a:t>
                      </a:r>
                    </a:p>
                  </a:txBody>
                  <a:tcPr/>
                </a:tc>
                <a:tc>
                  <a:txBody>
                    <a:bodyPr/>
                    <a:lstStyle/>
                    <a:p>
                      <a:r>
                        <a:rPr lang="en-GB" sz="2400" dirty="0"/>
                        <a:t>No</a:t>
                      </a:r>
                    </a:p>
                  </a:txBody>
                  <a:tcPr/>
                </a:tc>
                <a:extLst>
                  <a:ext uri="{0D108BD9-81ED-4DB2-BD59-A6C34878D82A}">
                    <a16:rowId xmlns:a16="http://schemas.microsoft.com/office/drawing/2014/main" val="10003"/>
                  </a:ext>
                </a:extLst>
              </a:tr>
              <a:tr h="370840">
                <a:tc>
                  <a:txBody>
                    <a:bodyPr/>
                    <a:lstStyle/>
                    <a:p>
                      <a:r>
                        <a:rPr lang="en-GB" sz="2400" b="1" dirty="0"/>
                        <a:t>How many are produced?</a:t>
                      </a:r>
                    </a:p>
                  </a:txBody>
                  <a:tcPr/>
                </a:tc>
                <a:tc>
                  <a:txBody>
                    <a:bodyPr/>
                    <a:lstStyle/>
                    <a:p>
                      <a:r>
                        <a:rPr lang="en-GB" sz="2400" dirty="0"/>
                        <a:t>Normally</a:t>
                      </a:r>
                      <a:r>
                        <a:rPr lang="en-GB" sz="2400" baseline="0" dirty="0"/>
                        <a:t> one each month</a:t>
                      </a:r>
                      <a:endParaRPr lang="en-GB" sz="2400" dirty="0"/>
                    </a:p>
                  </a:txBody>
                  <a:tcPr/>
                </a:tc>
                <a:tc>
                  <a:txBody>
                    <a:bodyPr/>
                    <a:lstStyle/>
                    <a:p>
                      <a:r>
                        <a:rPr lang="en-GB" sz="2400" dirty="0"/>
                        <a:t>Millions every day</a:t>
                      </a:r>
                    </a:p>
                  </a:txBody>
                  <a:tcPr/>
                </a:tc>
                <a:extLst>
                  <a:ext uri="{0D108BD9-81ED-4DB2-BD59-A6C34878D82A}">
                    <a16:rowId xmlns:a16="http://schemas.microsoft.com/office/drawing/2014/main" val="10004"/>
                  </a:ext>
                </a:extLst>
              </a:tr>
              <a:tr h="370840">
                <a:tc>
                  <a:txBody>
                    <a:bodyPr/>
                    <a:lstStyle/>
                    <a:p>
                      <a:r>
                        <a:rPr lang="en-GB" sz="2400" b="1" dirty="0"/>
                        <a:t>How many chromosomes?</a:t>
                      </a:r>
                    </a:p>
                  </a:txBody>
                  <a:tcPr>
                    <a:solidFill>
                      <a:schemeClr val="bg1">
                        <a:lumMod val="75000"/>
                      </a:schemeClr>
                    </a:solidFill>
                  </a:tcPr>
                </a:tc>
                <a:tc>
                  <a:txBody>
                    <a:bodyPr/>
                    <a:lstStyle/>
                    <a:p>
                      <a:r>
                        <a:rPr lang="en-GB" sz="2400" dirty="0"/>
                        <a:t>23</a:t>
                      </a:r>
                    </a:p>
                  </a:txBody>
                  <a:tcPr>
                    <a:solidFill>
                      <a:schemeClr val="bg1">
                        <a:lumMod val="75000"/>
                      </a:schemeClr>
                    </a:solidFill>
                  </a:tcPr>
                </a:tc>
                <a:tc>
                  <a:txBody>
                    <a:bodyPr/>
                    <a:lstStyle/>
                    <a:p>
                      <a:r>
                        <a:rPr lang="en-GB" sz="2400" dirty="0"/>
                        <a:t>23</a:t>
                      </a:r>
                    </a:p>
                  </a:txBody>
                  <a:tcPr>
                    <a:solidFill>
                      <a:schemeClr val="bg1">
                        <a:lumMod val="75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93A08-19CC-7B48-9C7D-26B2891C999F}"/>
              </a:ext>
            </a:extLst>
          </p:cNvPr>
          <p:cNvSpPr>
            <a:spLocks noGrp="1"/>
          </p:cNvSpPr>
          <p:nvPr>
            <p:ph type="title"/>
          </p:nvPr>
        </p:nvSpPr>
        <p:spPr/>
        <p:txBody>
          <a:bodyPr/>
          <a:lstStyle/>
          <a:p>
            <a:r>
              <a:rPr kumimoji="1" lang="en-US" altLang="zh-CN" dirty="0" err="1"/>
              <a:t>Adolenscence</a:t>
            </a:r>
            <a:r>
              <a:rPr kumimoji="1" lang="zh-CN" altLang="en-US" dirty="0"/>
              <a:t> </a:t>
            </a:r>
            <a:r>
              <a:rPr kumimoji="1" lang="en-US" altLang="zh-CN" dirty="0"/>
              <a:t>and</a:t>
            </a:r>
            <a:r>
              <a:rPr kumimoji="1" lang="zh-CN" altLang="en-US" dirty="0"/>
              <a:t> </a:t>
            </a:r>
            <a:r>
              <a:rPr kumimoji="1" lang="en-US" altLang="zh-CN" dirty="0"/>
              <a:t>puberty</a:t>
            </a:r>
            <a:endParaRPr kumimoji="1" lang="zh-CN" altLang="en-US" dirty="0"/>
          </a:p>
        </p:txBody>
      </p:sp>
      <p:sp>
        <p:nvSpPr>
          <p:cNvPr id="3" name="内容占位符 2">
            <a:extLst>
              <a:ext uri="{FF2B5EF4-FFF2-40B4-BE49-F238E27FC236}">
                <a16:creationId xmlns:a16="http://schemas.microsoft.com/office/drawing/2014/main" id="{97D4443B-FCBF-AF4E-B43C-687DDCFD8B0F}"/>
              </a:ext>
            </a:extLst>
          </p:cNvPr>
          <p:cNvSpPr>
            <a:spLocks noGrp="1"/>
          </p:cNvSpPr>
          <p:nvPr>
            <p:ph idx="1"/>
          </p:nvPr>
        </p:nvSpPr>
        <p:spPr>
          <a:xfrm>
            <a:off x="899592" y="1547440"/>
            <a:ext cx="7634808" cy="4607768"/>
          </a:xfrm>
        </p:spPr>
        <p:txBody>
          <a:bodyPr>
            <a:normAutofit fontScale="92500" lnSpcReduction="20000"/>
          </a:bodyPr>
          <a:lstStyle/>
          <a:p>
            <a:pPr>
              <a:spcBef>
                <a:spcPts val="2000"/>
              </a:spcBef>
            </a:pPr>
            <a:r>
              <a:rPr kumimoji="1" lang="en-US" altLang="zh-CN" sz="2400" dirty="0"/>
              <a:t>Adolescence</a:t>
            </a:r>
            <a:r>
              <a:rPr kumimoji="1" lang="zh-CN" altLang="en-US" sz="2400" dirty="0"/>
              <a:t> </a:t>
            </a:r>
            <a:r>
              <a:rPr kumimoji="1" lang="en-US" altLang="zh-CN" sz="2400" dirty="0"/>
              <a:t>is</a:t>
            </a:r>
            <a:r>
              <a:rPr kumimoji="1" lang="zh-CN" altLang="en-US" sz="2400" dirty="0"/>
              <a:t> </a:t>
            </a:r>
            <a:r>
              <a:rPr kumimoji="1" lang="en-US" altLang="zh-CN" sz="2400" dirty="0"/>
              <a:t>is the period of transition between</a:t>
            </a:r>
            <a:r>
              <a:rPr kumimoji="1" lang="zh-CN" altLang="en-US" sz="2400" dirty="0"/>
              <a:t> </a:t>
            </a:r>
            <a:r>
              <a:rPr kumimoji="1" lang="en-US" altLang="zh-CN" sz="2400" dirty="0"/>
              <a:t>childhood</a:t>
            </a:r>
            <a:r>
              <a:rPr kumimoji="1" lang="zh-CN" altLang="en-US" sz="2400" dirty="0"/>
              <a:t> </a:t>
            </a:r>
            <a:r>
              <a:rPr kumimoji="1" lang="en-US" altLang="zh-CN" sz="2400" dirty="0"/>
              <a:t>and adulthood,</a:t>
            </a:r>
            <a:r>
              <a:rPr kumimoji="1" lang="zh-CN" altLang="en-US" sz="2400" dirty="0"/>
              <a:t> </a:t>
            </a:r>
            <a:r>
              <a:rPr kumimoji="1" lang="en-US" altLang="zh-CN" sz="2400" dirty="0"/>
              <a:t>during</a:t>
            </a:r>
            <a:r>
              <a:rPr kumimoji="1" lang="zh-CN" altLang="en-US" sz="2400" dirty="0"/>
              <a:t> </a:t>
            </a:r>
            <a:r>
              <a:rPr kumimoji="1" lang="en-US" altLang="zh-CN" sz="2400" dirty="0"/>
              <a:t>which</a:t>
            </a:r>
            <a:r>
              <a:rPr kumimoji="1" lang="zh-CN" altLang="en-US" sz="2400" dirty="0"/>
              <a:t> </a:t>
            </a:r>
            <a:r>
              <a:rPr kumimoji="1" lang="en-US" altLang="zh-CN" sz="2400" dirty="0"/>
              <a:t>significant</a:t>
            </a:r>
            <a:r>
              <a:rPr kumimoji="1" lang="zh-CN" altLang="en-US" sz="2400" dirty="0"/>
              <a:t> </a:t>
            </a:r>
            <a:r>
              <a:rPr kumimoji="1" lang="en-US" altLang="zh-CN" sz="2400" dirty="0"/>
              <a:t>physical,</a:t>
            </a:r>
            <a:r>
              <a:rPr kumimoji="1" lang="zh-CN" altLang="en-US" sz="2400" dirty="0"/>
              <a:t> </a:t>
            </a:r>
            <a:r>
              <a:rPr kumimoji="1" lang="en-US" altLang="zh-CN" sz="2400" dirty="0"/>
              <a:t>cognitive</a:t>
            </a:r>
            <a:r>
              <a:rPr kumimoji="1" lang="zh-CN" altLang="en-US" sz="2400" dirty="0"/>
              <a:t> </a:t>
            </a:r>
            <a:r>
              <a:rPr kumimoji="1" lang="en-US" altLang="zh-CN" sz="2400" dirty="0"/>
              <a:t>and</a:t>
            </a:r>
            <a:r>
              <a:rPr kumimoji="1" lang="zh-CN" altLang="en-US" sz="2400" dirty="0"/>
              <a:t> </a:t>
            </a:r>
            <a:r>
              <a:rPr kumimoji="1" lang="en-US" altLang="zh-CN" sz="2400" dirty="0"/>
              <a:t>psychosocial</a:t>
            </a:r>
            <a:r>
              <a:rPr kumimoji="1" lang="zh-CN" altLang="en-US" sz="2400" dirty="0"/>
              <a:t> </a:t>
            </a:r>
            <a:r>
              <a:rPr kumimoji="1" lang="en-US" altLang="zh-CN" sz="2400" dirty="0"/>
              <a:t>changes</a:t>
            </a:r>
            <a:r>
              <a:rPr kumimoji="1" lang="zh-CN" altLang="en-US" sz="2400" dirty="0"/>
              <a:t> </a:t>
            </a:r>
            <a:r>
              <a:rPr kumimoji="1" lang="en-US" altLang="zh-CN" sz="2400" dirty="0"/>
              <a:t>occur.</a:t>
            </a:r>
            <a:r>
              <a:rPr kumimoji="1" lang="zh-CN" altLang="en-US" sz="2400" dirty="0"/>
              <a:t> </a:t>
            </a:r>
            <a:endParaRPr kumimoji="1" lang="en-US" altLang="zh-CN" sz="2400" dirty="0"/>
          </a:p>
          <a:p>
            <a:pPr>
              <a:spcBef>
                <a:spcPts val="2000"/>
              </a:spcBef>
            </a:pPr>
            <a:r>
              <a:rPr kumimoji="1" lang="en-US" altLang="zh-CN" sz="2400" dirty="0"/>
              <a:t>Puberty is the period during which humans become sexually mature.</a:t>
            </a:r>
          </a:p>
          <a:p>
            <a:pPr>
              <a:spcBef>
                <a:spcPts val="2000"/>
              </a:spcBef>
            </a:pPr>
            <a:r>
              <a:rPr kumimoji="1" lang="en-US" altLang="zh-CN" sz="2400" dirty="0"/>
              <a:t>It is</a:t>
            </a:r>
            <a:r>
              <a:rPr kumimoji="1" lang="zh-CN" altLang="en-US" sz="2400" dirty="0"/>
              <a:t> </a:t>
            </a:r>
            <a:r>
              <a:rPr kumimoji="1" lang="en-US" altLang="zh-CN" sz="2400" dirty="0"/>
              <a:t>initiated by hormonal signals from</a:t>
            </a:r>
            <a:r>
              <a:rPr kumimoji="1" lang="zh-CN" altLang="en-US" sz="2400" dirty="0"/>
              <a:t> </a:t>
            </a:r>
            <a:r>
              <a:rPr kumimoji="1" lang="en-US" altLang="zh-CN" sz="2400" dirty="0"/>
              <a:t>the brain</a:t>
            </a:r>
            <a:r>
              <a:rPr kumimoji="1" lang="zh-CN" altLang="en-US" sz="2400" dirty="0"/>
              <a:t> </a:t>
            </a:r>
            <a:r>
              <a:rPr kumimoji="1" lang="en-US" altLang="zh-CN" sz="2400" dirty="0"/>
              <a:t>to</a:t>
            </a:r>
            <a:r>
              <a:rPr kumimoji="1" lang="zh-CN" altLang="en-US" sz="2400" dirty="0"/>
              <a:t> </a:t>
            </a:r>
            <a:r>
              <a:rPr kumimoji="1" lang="en-US" altLang="zh-CN" sz="2400" dirty="0"/>
              <a:t>the</a:t>
            </a:r>
            <a:r>
              <a:rPr kumimoji="1" lang="zh-CN" altLang="en-US" sz="2400" dirty="0"/>
              <a:t> </a:t>
            </a:r>
            <a:r>
              <a:rPr kumimoji="1" lang="en-US" altLang="zh-CN" sz="2400" dirty="0"/>
              <a:t>gonads:</a:t>
            </a:r>
            <a:r>
              <a:rPr kumimoji="1" lang="zh-CN" altLang="en-US" sz="2400" dirty="0"/>
              <a:t> </a:t>
            </a:r>
            <a:r>
              <a:rPr kumimoji="1" lang="en-US" altLang="zh-CN" sz="2400" dirty="0"/>
              <a:t>the ovaries</a:t>
            </a:r>
            <a:r>
              <a:rPr kumimoji="1" lang="zh-CN" altLang="en-US" sz="2400" dirty="0"/>
              <a:t> </a:t>
            </a:r>
            <a:r>
              <a:rPr kumimoji="1" lang="en-US" altLang="zh-CN" sz="2400" dirty="0"/>
              <a:t>in a girl, the testes in a boy. </a:t>
            </a:r>
          </a:p>
          <a:p>
            <a:pPr>
              <a:spcBef>
                <a:spcPts val="2000"/>
              </a:spcBef>
            </a:pPr>
            <a:r>
              <a:rPr kumimoji="1" lang="en-US" altLang="zh-CN" sz="2400" dirty="0"/>
              <a:t>Besides maturation of the primary sex organs (those involved directly in reproduction), secondary sex characteristics also emerge during puberty. Boys develop adult male traits (such as facial hair), and girls develop adult female traits (such as breasts).</a:t>
            </a:r>
            <a:endParaRPr kumimoji="1" lang="zh-CN" altLang="en-US" sz="2400" dirty="0"/>
          </a:p>
        </p:txBody>
      </p:sp>
      <p:sp>
        <p:nvSpPr>
          <p:cNvPr id="4" name="文本框 3">
            <a:extLst>
              <a:ext uri="{FF2B5EF4-FFF2-40B4-BE49-F238E27FC236}">
                <a16:creationId xmlns:a16="http://schemas.microsoft.com/office/drawing/2014/main" id="{04F4D8A5-979D-3945-A9A9-387C4C055F17}"/>
              </a:ext>
            </a:extLst>
          </p:cNvPr>
          <p:cNvSpPr txBox="1"/>
          <p:nvPr/>
        </p:nvSpPr>
        <p:spPr>
          <a:xfrm>
            <a:off x="1077144" y="5905412"/>
            <a:ext cx="8066856" cy="923330"/>
          </a:xfrm>
          <a:prstGeom prst="rect">
            <a:avLst/>
          </a:prstGeom>
          <a:noFill/>
        </p:spPr>
        <p:txBody>
          <a:bodyPr wrap="square" rtlCol="0">
            <a:spAutoFit/>
          </a:bodyPr>
          <a:lstStyle/>
          <a:p>
            <a:r>
              <a:rPr kumimoji="1" lang="en-US" altLang="zh-CN" dirty="0">
                <a:hlinkClick r:id="rId3"/>
              </a:rPr>
              <a:t>https://bio.libretexts.org/Bookshelves/Human_Biology/Book%3A_Human_Biology_(Wakim_and_Grewal)/23%3A_Human_Growth_and_Development/23.7%3A_Adolescence_and_Puberty</a:t>
            </a:r>
            <a:r>
              <a:rPr kumimoji="1" lang="zh-CN" altLang="en-US" dirty="0"/>
              <a:t> </a:t>
            </a:r>
          </a:p>
        </p:txBody>
      </p:sp>
    </p:spTree>
    <p:extLst>
      <p:ext uri="{BB962C8B-B14F-4D97-AF65-F5344CB8AC3E}">
        <p14:creationId xmlns:p14="http://schemas.microsoft.com/office/powerpoint/2010/main" val="2564986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Female reproductive system</a:t>
            </a:r>
          </a:p>
        </p:txBody>
      </p:sp>
      <p:pic>
        <p:nvPicPr>
          <p:cNvPr id="5" name="Content Placeholder 4" descr="bfy_human_10_44a_femrepdiag.jpg"/>
          <p:cNvPicPr>
            <a:picLocks noGrp="1" noChangeAspect="1"/>
          </p:cNvPicPr>
          <p:nvPr>
            <p:ph idx="1"/>
          </p:nvPr>
        </p:nvPicPr>
        <p:blipFill rotWithShape="1">
          <a:blip r:embed="rId2" cstate="print"/>
          <a:srcRect b="24917"/>
          <a:stretch/>
        </p:blipFill>
        <p:spPr>
          <a:xfrm>
            <a:off x="0" y="2348880"/>
            <a:ext cx="4647123" cy="3528392"/>
          </a:xfrm>
        </p:spPr>
      </p:pic>
      <p:pic>
        <p:nvPicPr>
          <p:cNvPr id="4" name="Content Placeholder 3" descr="bfy_human_10_44b_femrepdiag.jpg">
            <a:extLst>
              <a:ext uri="{FF2B5EF4-FFF2-40B4-BE49-F238E27FC236}">
                <a16:creationId xmlns:a16="http://schemas.microsoft.com/office/drawing/2014/main" id="{A9106469-7C88-5647-BDB8-2DBEA6460C19}"/>
              </a:ext>
            </a:extLst>
          </p:cNvPr>
          <p:cNvPicPr>
            <a:picLocks noChangeAspect="1"/>
          </p:cNvPicPr>
          <p:nvPr/>
        </p:nvPicPr>
        <p:blipFill rotWithShape="1">
          <a:blip r:embed="rId3" cstate="print"/>
          <a:srcRect b="15876"/>
          <a:stretch/>
        </p:blipFill>
        <p:spPr>
          <a:xfrm>
            <a:off x="4826635" y="1700808"/>
            <a:ext cx="4359712" cy="43661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Female reproductive system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5464185"/>
              </p:ext>
            </p:extLst>
          </p:nvPr>
        </p:nvGraphicFramePr>
        <p:xfrm>
          <a:off x="249985" y="1772816"/>
          <a:ext cx="8644030" cy="4577080"/>
        </p:xfrm>
        <a:graphic>
          <a:graphicData uri="http://schemas.openxmlformats.org/drawingml/2006/table">
            <a:tbl>
              <a:tblPr firstRow="1" bandRow="1">
                <a:tableStyleId>{5940675A-B579-460E-94D1-54222C63F5DA}</a:tableStyleId>
              </a:tblPr>
              <a:tblGrid>
                <a:gridCol w="1612953">
                  <a:extLst>
                    <a:ext uri="{9D8B030D-6E8A-4147-A177-3AD203B41FA5}">
                      <a16:colId xmlns:a16="http://schemas.microsoft.com/office/drawing/2014/main" val="20000"/>
                    </a:ext>
                  </a:extLst>
                </a:gridCol>
                <a:gridCol w="7031077">
                  <a:extLst>
                    <a:ext uri="{9D8B030D-6E8A-4147-A177-3AD203B41FA5}">
                      <a16:colId xmlns:a16="http://schemas.microsoft.com/office/drawing/2014/main" val="20001"/>
                    </a:ext>
                  </a:extLst>
                </a:gridCol>
              </a:tblGrid>
              <a:tr h="370840">
                <a:tc>
                  <a:txBody>
                    <a:bodyPr/>
                    <a:lstStyle/>
                    <a:p>
                      <a:pPr marL="0" marR="0" algn="ctr">
                        <a:lnSpc>
                          <a:spcPct val="115000"/>
                        </a:lnSpc>
                        <a:spcBef>
                          <a:spcPts val="0"/>
                        </a:spcBef>
                        <a:spcAft>
                          <a:spcPts val="0"/>
                        </a:spcAft>
                      </a:pPr>
                      <a:r>
                        <a:rPr lang="en-US" sz="2000" b="1" dirty="0">
                          <a:latin typeface="Calibri"/>
                          <a:ea typeface="Times New Roman"/>
                          <a:cs typeface="Times New Roman"/>
                        </a:rPr>
                        <a:t>Name</a:t>
                      </a:r>
                      <a:endParaRPr lang="en-US" sz="2000" dirty="0">
                        <a:latin typeface="Calibri"/>
                        <a:ea typeface="Times New Roman"/>
                        <a:cs typeface="Times New Roman"/>
                      </a:endParaRPr>
                    </a:p>
                  </a:txBody>
                  <a:tcPr marL="68580" marR="68580" marT="0" marB="0" anchor="ctr">
                    <a:solidFill>
                      <a:srgbClr val="FFC000"/>
                    </a:solidFill>
                  </a:tcPr>
                </a:tc>
                <a:tc>
                  <a:txBody>
                    <a:bodyPr/>
                    <a:lstStyle/>
                    <a:p>
                      <a:pPr marL="0" marR="0" algn="ctr">
                        <a:lnSpc>
                          <a:spcPct val="115000"/>
                        </a:lnSpc>
                        <a:spcBef>
                          <a:spcPts val="0"/>
                        </a:spcBef>
                        <a:spcAft>
                          <a:spcPts val="0"/>
                        </a:spcAft>
                      </a:pPr>
                      <a:r>
                        <a:rPr lang="en-US" sz="2000" b="1" dirty="0">
                          <a:latin typeface="Calibri"/>
                          <a:ea typeface="Times New Roman"/>
                          <a:cs typeface="Times New Roman"/>
                        </a:rPr>
                        <a:t>Function</a:t>
                      </a:r>
                      <a:endParaRPr lang="en-US" sz="2000" dirty="0">
                        <a:latin typeface="Calibri"/>
                        <a:ea typeface="Times New Roman"/>
                        <a:cs typeface="Times New Roman"/>
                      </a:endParaRPr>
                    </a:p>
                  </a:txBody>
                  <a:tcPr marL="68580" marR="68580" marT="0" marB="0" anchor="ctr">
                    <a:solidFill>
                      <a:srgbClr val="FFC000"/>
                    </a:solidFill>
                  </a:tcPr>
                </a:tc>
                <a:extLst>
                  <a:ext uri="{0D108BD9-81ED-4DB2-BD59-A6C34878D82A}">
                    <a16:rowId xmlns:a16="http://schemas.microsoft.com/office/drawing/2014/main" val="10000"/>
                  </a:ext>
                </a:extLst>
              </a:tr>
              <a:tr h="370840">
                <a:tc>
                  <a:txBody>
                    <a:bodyPr/>
                    <a:lstStyle/>
                    <a:p>
                      <a:pPr marL="0" marR="0" algn="ctr">
                        <a:lnSpc>
                          <a:spcPct val="115000"/>
                        </a:lnSpc>
                        <a:spcBef>
                          <a:spcPts val="0"/>
                        </a:spcBef>
                        <a:spcAft>
                          <a:spcPts val="0"/>
                        </a:spcAft>
                      </a:pPr>
                      <a:r>
                        <a:rPr lang="en-US" sz="2000" b="1" dirty="0">
                          <a:latin typeface="Calibri"/>
                          <a:ea typeface="Times New Roman"/>
                          <a:cs typeface="Times New Roman"/>
                        </a:rPr>
                        <a:t>Ovary</a:t>
                      </a:r>
                    </a:p>
                  </a:txBody>
                  <a:tcPr marL="68580" marR="68580" marT="0" marB="0" anchor="ctr"/>
                </a:tc>
                <a:tc>
                  <a:txBody>
                    <a:bodyPr/>
                    <a:lstStyle/>
                    <a:p>
                      <a:pPr lvl="0" latinLnBrk="1"/>
                      <a:r>
                        <a:rPr lang="en-GB" sz="2000" kern="1200" dirty="0">
                          <a:solidFill>
                            <a:schemeClr val="tx1"/>
                          </a:solidFill>
                          <a:latin typeface="+mn-lt"/>
                          <a:ea typeface="+mn-ea"/>
                          <a:cs typeface="+mn-cs"/>
                        </a:rPr>
                        <a:t>Produces the </a:t>
                      </a:r>
                      <a:r>
                        <a:rPr lang="en-GB" sz="2000" b="1" kern="1200" dirty="0">
                          <a:solidFill>
                            <a:schemeClr val="tx1"/>
                          </a:solidFill>
                          <a:latin typeface="+mn-lt"/>
                          <a:ea typeface="+mn-ea"/>
                          <a:cs typeface="+mn-cs"/>
                        </a:rPr>
                        <a:t>female gametes - </a:t>
                      </a:r>
                      <a:r>
                        <a:rPr lang="en-GB" sz="2000" kern="1200" dirty="0">
                          <a:solidFill>
                            <a:schemeClr val="tx1"/>
                          </a:solidFill>
                          <a:latin typeface="+mn-lt"/>
                          <a:ea typeface="+mn-ea"/>
                          <a:cs typeface="+mn-cs"/>
                        </a:rPr>
                        <a:t>the </a:t>
                      </a:r>
                      <a:r>
                        <a:rPr lang="en-GB" sz="2000" b="1" kern="1200" dirty="0">
                          <a:solidFill>
                            <a:schemeClr val="tx1"/>
                          </a:solidFill>
                          <a:latin typeface="+mn-lt"/>
                          <a:ea typeface="+mn-ea"/>
                          <a:cs typeface="+mn-cs"/>
                        </a:rPr>
                        <a:t>eggs</a:t>
                      </a:r>
                      <a:r>
                        <a:rPr lang="en-GB" sz="2000" b="0" kern="1200" dirty="0">
                          <a:solidFill>
                            <a:schemeClr val="tx1"/>
                          </a:solidFill>
                          <a:latin typeface="+mn-lt"/>
                          <a:ea typeface="+mn-ea"/>
                          <a:cs typeface="+mn-cs"/>
                        </a:rPr>
                        <a:t>.</a:t>
                      </a:r>
                      <a:endParaRPr lang="en-US" sz="2000" b="1" kern="1200" dirty="0">
                        <a:solidFill>
                          <a:schemeClr val="tx1"/>
                        </a:solidFill>
                        <a:latin typeface="+mn-lt"/>
                        <a:ea typeface="+mn-ea"/>
                        <a:cs typeface="+mn-cs"/>
                      </a:endParaRPr>
                    </a:p>
                    <a:p>
                      <a:r>
                        <a:rPr lang="en-US" sz="2000" kern="1200" dirty="0">
                          <a:solidFill>
                            <a:schemeClr val="tx1"/>
                          </a:solidFill>
                          <a:latin typeface="+mn-lt"/>
                          <a:ea typeface="+mn-ea"/>
                          <a:cs typeface="+mn-cs"/>
                        </a:rPr>
                        <a:t>Makes the female hormones </a:t>
                      </a:r>
                      <a:r>
                        <a:rPr lang="en-US" sz="2000" b="1" kern="1200" dirty="0">
                          <a:solidFill>
                            <a:schemeClr val="tx1"/>
                          </a:solidFill>
                          <a:latin typeface="+mn-lt"/>
                          <a:ea typeface="+mn-ea"/>
                          <a:cs typeface="+mn-cs"/>
                        </a:rPr>
                        <a:t>oestrogen</a:t>
                      </a:r>
                      <a:r>
                        <a:rPr lang="en-US" sz="2000" kern="1200" dirty="0">
                          <a:solidFill>
                            <a:schemeClr val="tx1"/>
                          </a:solidFill>
                          <a:latin typeface="+mn-lt"/>
                          <a:ea typeface="+mn-ea"/>
                          <a:cs typeface="+mn-cs"/>
                        </a:rPr>
                        <a:t> and </a:t>
                      </a:r>
                      <a:r>
                        <a:rPr lang="en-US" sz="2000" b="1" kern="1200" dirty="0">
                          <a:solidFill>
                            <a:schemeClr val="tx1"/>
                          </a:solidFill>
                          <a:latin typeface="+mn-lt"/>
                          <a:ea typeface="+mn-ea"/>
                          <a:cs typeface="+mn-cs"/>
                        </a:rPr>
                        <a:t>progesterone</a:t>
                      </a:r>
                      <a:r>
                        <a:rPr lang="en-US" sz="2000" b="0" kern="1200" dirty="0">
                          <a:solidFill>
                            <a:schemeClr val="tx1"/>
                          </a:solidFill>
                          <a:latin typeface="+mn-lt"/>
                          <a:ea typeface="+mn-ea"/>
                          <a:cs typeface="+mn-cs"/>
                        </a:rPr>
                        <a:t>.</a:t>
                      </a:r>
                      <a:endParaRPr lang="en-GB" sz="2000" b="1" dirty="0"/>
                    </a:p>
                  </a:txBody>
                  <a:tcPr/>
                </a:tc>
                <a:extLst>
                  <a:ext uri="{0D108BD9-81ED-4DB2-BD59-A6C34878D82A}">
                    <a16:rowId xmlns:a16="http://schemas.microsoft.com/office/drawing/2014/main" val="10001"/>
                  </a:ext>
                </a:extLst>
              </a:tr>
              <a:tr h="370840">
                <a:tc>
                  <a:txBody>
                    <a:bodyPr/>
                    <a:lstStyle/>
                    <a:p>
                      <a:pPr marL="0" marR="0" algn="ctr">
                        <a:lnSpc>
                          <a:spcPct val="115000"/>
                        </a:lnSpc>
                        <a:spcBef>
                          <a:spcPts val="0"/>
                        </a:spcBef>
                        <a:spcAft>
                          <a:spcPts val="0"/>
                        </a:spcAft>
                      </a:pPr>
                      <a:r>
                        <a:rPr lang="en-US" sz="2000" b="1" dirty="0">
                          <a:latin typeface="Calibri"/>
                          <a:ea typeface="Times New Roman"/>
                          <a:cs typeface="Times New Roman"/>
                        </a:rPr>
                        <a:t>Oviduct</a:t>
                      </a:r>
                    </a:p>
                  </a:txBody>
                  <a:tcPr marL="68580" marR="68580" marT="0" marB="0" anchor="ctr"/>
                </a:tc>
                <a:tc>
                  <a:txBody>
                    <a:bodyPr/>
                    <a:lstStyle/>
                    <a:p>
                      <a:pPr lvl="0" latinLnBrk="1"/>
                      <a:r>
                        <a:rPr lang="en-GB" sz="2000" kern="1200" dirty="0">
                          <a:solidFill>
                            <a:schemeClr val="tx1"/>
                          </a:solidFill>
                          <a:latin typeface="+mn-lt"/>
                          <a:ea typeface="+mn-ea"/>
                          <a:cs typeface="+mn-cs"/>
                        </a:rPr>
                        <a:t>It is also called </a:t>
                      </a:r>
                      <a:r>
                        <a:rPr lang="en-GB" sz="2000" b="1" kern="1200" dirty="0">
                          <a:solidFill>
                            <a:schemeClr val="tx1"/>
                          </a:solidFill>
                          <a:latin typeface="+mn-lt"/>
                          <a:ea typeface="+mn-ea"/>
                          <a:cs typeface="+mn-cs"/>
                        </a:rPr>
                        <a:t>Fallopian tube</a:t>
                      </a:r>
                      <a:r>
                        <a:rPr lang="en-GB" sz="2000" b="0" kern="1200" dirty="0">
                          <a:solidFill>
                            <a:schemeClr val="tx1"/>
                          </a:solidFill>
                          <a:latin typeface="+mn-lt"/>
                          <a:ea typeface="+mn-ea"/>
                          <a:cs typeface="+mn-cs"/>
                        </a:rPr>
                        <a:t>. </a:t>
                      </a:r>
                      <a:r>
                        <a:rPr lang="en-GB" sz="2000" kern="1200" dirty="0">
                          <a:solidFill>
                            <a:schemeClr val="tx1"/>
                          </a:solidFill>
                          <a:latin typeface="+mn-lt"/>
                          <a:ea typeface="+mn-ea"/>
                          <a:cs typeface="+mn-cs"/>
                        </a:rPr>
                        <a:t>The egg passes out </a:t>
                      </a:r>
                    </a:p>
                    <a:p>
                      <a:pPr lvl="0" latinLnBrk="1"/>
                      <a:r>
                        <a:rPr lang="en-GB" sz="2000" kern="1200" dirty="0">
                          <a:solidFill>
                            <a:schemeClr val="tx1"/>
                          </a:solidFill>
                          <a:latin typeface="+mn-lt"/>
                          <a:ea typeface="+mn-ea"/>
                          <a:cs typeface="+mn-cs"/>
                        </a:rPr>
                        <a:t>through ovary and into the oviduct and this process called </a:t>
                      </a:r>
                      <a:r>
                        <a:rPr lang="en-GB" sz="2000" b="1" kern="1200" dirty="0">
                          <a:solidFill>
                            <a:schemeClr val="tx1"/>
                          </a:solidFill>
                          <a:latin typeface="+mn-lt"/>
                          <a:ea typeface="+mn-ea"/>
                          <a:cs typeface="+mn-cs"/>
                        </a:rPr>
                        <a:t>ovulation</a:t>
                      </a:r>
                      <a:r>
                        <a:rPr lang="en-GB" sz="2000" b="0" kern="1200" dirty="0">
                          <a:solidFill>
                            <a:schemeClr val="tx1"/>
                          </a:solidFill>
                          <a:latin typeface="+mn-lt"/>
                          <a:ea typeface="+mn-ea"/>
                          <a:cs typeface="+mn-cs"/>
                        </a:rPr>
                        <a:t>. </a:t>
                      </a:r>
                      <a:r>
                        <a:rPr lang="en-US" sz="2000" b="1" kern="1200" dirty="0">
                          <a:solidFill>
                            <a:schemeClr val="tx1"/>
                          </a:solidFill>
                          <a:latin typeface="+mn-lt"/>
                          <a:ea typeface="+mn-ea"/>
                          <a:cs typeface="+mn-cs"/>
                        </a:rPr>
                        <a:t>Fertilisation</a:t>
                      </a:r>
                      <a:r>
                        <a:rPr lang="en-US" sz="2000" kern="1200" dirty="0">
                          <a:solidFill>
                            <a:schemeClr val="tx1"/>
                          </a:solidFill>
                          <a:latin typeface="+mn-lt"/>
                          <a:ea typeface="+mn-ea"/>
                          <a:cs typeface="+mn-cs"/>
                        </a:rPr>
                        <a:t> takes place here.</a:t>
                      </a:r>
                      <a:endParaRPr lang="en-GB" sz="2000" dirty="0"/>
                    </a:p>
                  </a:txBody>
                  <a:tcPr/>
                </a:tc>
                <a:extLst>
                  <a:ext uri="{0D108BD9-81ED-4DB2-BD59-A6C34878D82A}">
                    <a16:rowId xmlns:a16="http://schemas.microsoft.com/office/drawing/2014/main" val="10002"/>
                  </a:ext>
                </a:extLst>
              </a:tr>
              <a:tr h="370840">
                <a:tc>
                  <a:txBody>
                    <a:bodyPr/>
                    <a:lstStyle/>
                    <a:p>
                      <a:pPr marL="0" marR="0" algn="ctr">
                        <a:lnSpc>
                          <a:spcPct val="115000"/>
                        </a:lnSpc>
                        <a:spcBef>
                          <a:spcPts val="0"/>
                        </a:spcBef>
                        <a:spcAft>
                          <a:spcPts val="0"/>
                        </a:spcAft>
                      </a:pPr>
                      <a:r>
                        <a:rPr lang="en-US" sz="2000" b="1" dirty="0">
                          <a:latin typeface="Calibri"/>
                          <a:ea typeface="Times New Roman"/>
                          <a:cs typeface="Times New Roman"/>
                        </a:rPr>
                        <a:t>Uterus</a:t>
                      </a:r>
                    </a:p>
                  </a:txBody>
                  <a:tcPr marL="68580" marR="68580" marT="0" marB="0" anchor="ctr"/>
                </a:tc>
                <a:tc>
                  <a:txBody>
                    <a:bodyPr/>
                    <a:lstStyle/>
                    <a:p>
                      <a:r>
                        <a:rPr lang="en-US" sz="2000" kern="1200" dirty="0">
                          <a:solidFill>
                            <a:schemeClr val="tx1"/>
                          </a:solidFill>
                          <a:latin typeface="+mn-lt"/>
                          <a:ea typeface="+mn-ea"/>
                          <a:cs typeface="+mn-cs"/>
                        </a:rPr>
                        <a:t>The </a:t>
                      </a:r>
                      <a:r>
                        <a:rPr lang="en-US" sz="2000" b="1" kern="1200" dirty="0">
                          <a:solidFill>
                            <a:schemeClr val="tx1"/>
                          </a:solidFill>
                          <a:latin typeface="+mn-lt"/>
                          <a:ea typeface="+mn-ea"/>
                          <a:cs typeface="+mn-cs"/>
                        </a:rPr>
                        <a:t>foetus</a:t>
                      </a:r>
                      <a:r>
                        <a:rPr lang="en-US" sz="2000" kern="1200" dirty="0">
                          <a:solidFill>
                            <a:schemeClr val="tx1"/>
                          </a:solidFill>
                          <a:latin typeface="+mn-lt"/>
                          <a:ea typeface="+mn-ea"/>
                          <a:cs typeface="+mn-cs"/>
                        </a:rPr>
                        <a:t> develops here.</a:t>
                      </a:r>
                      <a:endParaRPr lang="en-GB" sz="2000" dirty="0"/>
                    </a:p>
                  </a:txBody>
                  <a:tcPr/>
                </a:tc>
                <a:extLst>
                  <a:ext uri="{0D108BD9-81ED-4DB2-BD59-A6C34878D82A}">
                    <a16:rowId xmlns:a16="http://schemas.microsoft.com/office/drawing/2014/main" val="10003"/>
                  </a:ext>
                </a:extLst>
              </a:tr>
              <a:tr h="370840">
                <a:tc>
                  <a:txBody>
                    <a:bodyPr/>
                    <a:lstStyle/>
                    <a:p>
                      <a:pPr marL="0" marR="0" algn="ctr">
                        <a:lnSpc>
                          <a:spcPct val="115000"/>
                        </a:lnSpc>
                        <a:spcBef>
                          <a:spcPts val="0"/>
                        </a:spcBef>
                        <a:spcAft>
                          <a:spcPts val="0"/>
                        </a:spcAft>
                      </a:pPr>
                      <a:r>
                        <a:rPr lang="en-US" sz="2000" b="1" dirty="0">
                          <a:latin typeface="Calibri"/>
                          <a:ea typeface="Times New Roman"/>
                          <a:cs typeface="Times New Roman"/>
                        </a:rPr>
                        <a:t>Cervix</a:t>
                      </a:r>
                    </a:p>
                  </a:txBody>
                  <a:tcPr marL="68580" marR="68580" marT="0" marB="0" anchor="ctr"/>
                </a:tc>
                <a:tc>
                  <a:txBody>
                    <a:bodyPr/>
                    <a:lstStyle/>
                    <a:p>
                      <a:r>
                        <a:rPr lang="en-US" sz="2000" kern="1200" dirty="0">
                          <a:solidFill>
                            <a:schemeClr val="tx1"/>
                          </a:solidFill>
                          <a:latin typeface="+mn-lt"/>
                          <a:ea typeface="+mn-ea"/>
                          <a:cs typeface="+mn-cs"/>
                        </a:rPr>
                        <a:t>It is the lower end of the uterus and has a ring of muscle.</a:t>
                      </a:r>
                      <a:endParaRPr lang="en-GB" sz="2000" dirty="0"/>
                    </a:p>
                  </a:txBody>
                  <a:tcPr/>
                </a:tc>
                <a:extLst>
                  <a:ext uri="{0D108BD9-81ED-4DB2-BD59-A6C34878D82A}">
                    <a16:rowId xmlns:a16="http://schemas.microsoft.com/office/drawing/2014/main" val="10004"/>
                  </a:ext>
                </a:extLst>
              </a:tr>
              <a:tr h="370840">
                <a:tc>
                  <a:txBody>
                    <a:bodyPr/>
                    <a:lstStyle/>
                    <a:p>
                      <a:pPr marL="0" marR="0" algn="ctr">
                        <a:lnSpc>
                          <a:spcPct val="115000"/>
                        </a:lnSpc>
                        <a:spcBef>
                          <a:spcPts val="0"/>
                        </a:spcBef>
                        <a:spcAft>
                          <a:spcPts val="0"/>
                        </a:spcAft>
                      </a:pPr>
                      <a:r>
                        <a:rPr lang="en-US" sz="2000" b="1" dirty="0">
                          <a:latin typeface="Calibri"/>
                          <a:ea typeface="Times New Roman"/>
                          <a:cs typeface="Times New Roman"/>
                        </a:rPr>
                        <a:t>Vagina</a:t>
                      </a:r>
                    </a:p>
                  </a:txBody>
                  <a:tcPr marL="68580" marR="68580" marT="0" marB="0" anchor="ctr"/>
                </a:tc>
                <a:tc>
                  <a:txBody>
                    <a:bodyPr/>
                    <a:lstStyle/>
                    <a:p>
                      <a:r>
                        <a:rPr lang="en-US" sz="2000" kern="1200" dirty="0">
                          <a:solidFill>
                            <a:schemeClr val="tx1"/>
                          </a:solidFill>
                          <a:latin typeface="+mn-lt"/>
                          <a:ea typeface="+mn-ea"/>
                          <a:cs typeface="+mn-cs"/>
                        </a:rPr>
                        <a:t>It opens to the outsides of the body. This is where sperm cells are deposited during sexual intercourse.</a:t>
                      </a:r>
                      <a:endParaRPr lang="en-GB" sz="2000" dirty="0"/>
                    </a:p>
                  </a:txBody>
                  <a:tcPr/>
                </a:tc>
                <a:extLst>
                  <a:ext uri="{0D108BD9-81ED-4DB2-BD59-A6C34878D82A}">
                    <a16:rowId xmlns:a16="http://schemas.microsoft.com/office/drawing/2014/main" val="10005"/>
                  </a:ext>
                </a:extLst>
              </a:tr>
              <a:tr h="370840">
                <a:tc>
                  <a:txBody>
                    <a:bodyPr/>
                    <a:lstStyle/>
                    <a:p>
                      <a:pPr marL="0" marR="0" algn="ctr">
                        <a:lnSpc>
                          <a:spcPct val="115000"/>
                        </a:lnSpc>
                        <a:spcBef>
                          <a:spcPts val="0"/>
                        </a:spcBef>
                        <a:spcAft>
                          <a:spcPts val="0"/>
                        </a:spcAft>
                      </a:pPr>
                      <a:r>
                        <a:rPr lang="en-US" sz="2000" b="1" dirty="0">
                          <a:latin typeface="Calibri"/>
                          <a:ea typeface="Times New Roman"/>
                          <a:cs typeface="Times New Roman"/>
                        </a:rPr>
                        <a:t>Vulva</a:t>
                      </a:r>
                    </a:p>
                  </a:txBody>
                  <a:tcPr marL="68580" marR="68580" marT="0" marB="0" anchor="ctr"/>
                </a:tc>
                <a:tc>
                  <a:txBody>
                    <a:bodyPr/>
                    <a:lstStyle/>
                    <a:p>
                      <a:r>
                        <a:rPr lang="en-US" sz="2000" kern="1200" dirty="0">
                          <a:solidFill>
                            <a:schemeClr val="tx1"/>
                          </a:solidFill>
                          <a:latin typeface="+mn-lt"/>
                          <a:ea typeface="+mn-ea"/>
                          <a:cs typeface="+mn-cs"/>
                        </a:rPr>
                        <a:t>It is the outer </a:t>
                      </a:r>
                      <a:r>
                        <a:rPr lang="en-US" altLang="zh-CN" sz="1800" b="0" i="0" u="none" strike="noStrike" kern="1200" dirty="0">
                          <a:solidFill>
                            <a:schemeClr val="tx1"/>
                          </a:solidFill>
                          <a:effectLst/>
                          <a:latin typeface="+mn-lt"/>
                          <a:ea typeface="+mn-ea"/>
                          <a:cs typeface="+mn-cs"/>
                        </a:rPr>
                        <a:t>part of a woman's sexual organs</a:t>
                      </a:r>
                      <a:endParaRPr lang="en-GB" sz="2000" dirty="0"/>
                    </a:p>
                  </a:txBody>
                  <a:tcPr/>
                </a:tc>
                <a:extLst>
                  <a:ext uri="{0D108BD9-81ED-4DB2-BD59-A6C34878D82A}">
                    <a16:rowId xmlns:a16="http://schemas.microsoft.com/office/drawing/2014/main" val="10006"/>
                  </a:ext>
                </a:extLst>
              </a:tr>
            </a:tbl>
          </a:graphicData>
        </a:graphic>
      </p:graphicFrame>
    </p:spTree>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14C6E0-641E-47A2-BF99-310C741556AF}"/>
</file>

<file path=customXml/itemProps2.xml><?xml version="1.0" encoding="utf-8"?>
<ds:datastoreItem xmlns:ds="http://schemas.openxmlformats.org/officeDocument/2006/customXml" ds:itemID="{0B795C31-7C37-48C5-BDE4-399259FFA2DB}"/>
</file>

<file path=customXml/itemProps3.xml><?xml version="1.0" encoding="utf-8"?>
<ds:datastoreItem xmlns:ds="http://schemas.openxmlformats.org/officeDocument/2006/customXml" ds:itemID="{FB5C8CDC-4190-4109-96AC-4642C8EE05CD}"/>
</file>

<file path=docProps/app.xml><?xml version="1.0" encoding="utf-8"?>
<Properties xmlns="http://schemas.openxmlformats.org/officeDocument/2006/extended-properties" xmlns:vt="http://schemas.openxmlformats.org/officeDocument/2006/docPropsVTypes">
  <Template>{34B70931-AD90-FD4C-921E-DC127983F266}tf10001069</Template>
  <TotalTime>3936</TotalTime>
  <Words>2202</Words>
  <Application>Microsoft Macintosh PowerPoint</Application>
  <PresentationFormat>全屏显示(4:3)</PresentationFormat>
  <Paragraphs>218</Paragraphs>
  <Slides>28</Slides>
  <Notes>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Arial</vt:lpstr>
      <vt:lpstr>Calibri</vt:lpstr>
      <vt:lpstr>Century Gothic</vt:lpstr>
      <vt:lpstr>Wingdings</vt:lpstr>
      <vt:lpstr>Wingdings 3</vt:lpstr>
      <vt:lpstr>丝状</vt:lpstr>
      <vt:lpstr>Human Reproductive system</vt:lpstr>
      <vt:lpstr>Question list 1</vt:lpstr>
      <vt:lpstr>Question list 2</vt:lpstr>
      <vt:lpstr>Question list 3</vt:lpstr>
      <vt:lpstr>Sex cells</vt:lpstr>
      <vt:lpstr>Sex cells/ gametes</vt:lpstr>
      <vt:lpstr>Adolenscence and puberty</vt:lpstr>
      <vt:lpstr>Female reproductive system</vt:lpstr>
      <vt:lpstr>Female reproductive system</vt:lpstr>
      <vt:lpstr>Male reproductive system</vt:lpstr>
      <vt:lpstr>Male reproductive system</vt:lpstr>
      <vt:lpstr>Male reproductive system</vt:lpstr>
      <vt:lpstr>Sexual intercourse</vt:lpstr>
      <vt:lpstr>Fertilisation</vt:lpstr>
      <vt:lpstr>Fertilisation</vt:lpstr>
      <vt:lpstr>Implantation</vt:lpstr>
      <vt:lpstr>Question</vt:lpstr>
      <vt:lpstr>Development of the fetus</vt:lpstr>
      <vt:lpstr>Ante-natal care</vt:lpstr>
      <vt:lpstr>The placenta</vt:lpstr>
      <vt:lpstr>The placenta</vt:lpstr>
      <vt:lpstr>The placenta</vt:lpstr>
      <vt:lpstr>Pregnancy</vt:lpstr>
      <vt:lpstr>PowerPoint 演示文稿</vt:lpstr>
      <vt:lpstr>Pregnancy events</vt:lpstr>
      <vt:lpstr>A happy ending.</vt:lpstr>
      <vt:lpstr>Breast feeding</vt:lpstr>
      <vt:lpstr>Milk feeding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Reproductive system</dc:title>
  <dc:creator>柴 文婷</dc:creator>
  <cp:lastModifiedBy>柴 文婷</cp:lastModifiedBy>
  <cp:revision>1</cp:revision>
  <dcterms:created xsi:type="dcterms:W3CDTF">2020-11-06T00:03:34Z</dcterms:created>
  <dcterms:modified xsi:type="dcterms:W3CDTF">2021-11-30T17:34:36Z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